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5864" r:id="rId1"/>
  </p:sldMasterIdLst>
  <p:notesMasterIdLst>
    <p:notesMasterId r:id="rId134"/>
  </p:notesMasterIdLst>
  <p:handoutMasterIdLst>
    <p:handoutMasterId r:id="rId135"/>
  </p:handoutMasterIdLst>
  <p:sldIdLst>
    <p:sldId id="279" r:id="rId2"/>
    <p:sldId id="535" r:id="rId3"/>
    <p:sldId id="537" r:id="rId4"/>
    <p:sldId id="823" r:id="rId5"/>
    <p:sldId id="539" r:id="rId6"/>
    <p:sldId id="824" r:id="rId7"/>
    <p:sldId id="662" r:id="rId8"/>
    <p:sldId id="663" r:id="rId9"/>
    <p:sldId id="469" r:id="rId10"/>
    <p:sldId id="468" r:id="rId11"/>
    <p:sldId id="540" r:id="rId12"/>
    <p:sldId id="439" r:id="rId13"/>
    <p:sldId id="444" r:id="rId14"/>
    <p:sldId id="437" r:id="rId15"/>
    <p:sldId id="428" r:id="rId16"/>
    <p:sldId id="442" r:id="rId17"/>
    <p:sldId id="443" r:id="rId18"/>
    <p:sldId id="440" r:id="rId19"/>
    <p:sldId id="427" r:id="rId20"/>
    <p:sldId id="808" r:id="rId21"/>
    <p:sldId id="809" r:id="rId22"/>
    <p:sldId id="475" r:id="rId23"/>
    <p:sldId id="541" r:id="rId24"/>
    <p:sldId id="796" r:id="rId25"/>
    <p:sldId id="566" r:id="rId26"/>
    <p:sldId id="567" r:id="rId27"/>
    <p:sldId id="478" r:id="rId28"/>
    <p:sldId id="810" r:id="rId29"/>
    <p:sldId id="811" r:id="rId30"/>
    <p:sldId id="489" r:id="rId31"/>
    <p:sldId id="484" r:id="rId32"/>
    <p:sldId id="482" r:id="rId33"/>
    <p:sldId id="483" r:id="rId34"/>
    <p:sldId id="544" r:id="rId35"/>
    <p:sldId id="545" r:id="rId36"/>
    <p:sldId id="572" r:id="rId37"/>
    <p:sldId id="573" r:id="rId38"/>
    <p:sldId id="548" r:id="rId39"/>
    <p:sldId id="757" r:id="rId40"/>
    <p:sldId id="758" r:id="rId41"/>
    <p:sldId id="589" r:id="rId42"/>
    <p:sldId id="591" r:id="rId43"/>
    <p:sldId id="584" r:id="rId44"/>
    <p:sldId id="598" r:id="rId45"/>
    <p:sldId id="599" r:id="rId46"/>
    <p:sldId id="633" r:id="rId47"/>
    <p:sldId id="812" r:id="rId48"/>
    <p:sldId id="654" r:id="rId49"/>
    <p:sldId id="813" r:id="rId50"/>
    <p:sldId id="651" r:id="rId51"/>
    <p:sldId id="649" r:id="rId52"/>
    <p:sldId id="805" r:id="rId53"/>
    <p:sldId id="652" r:id="rId54"/>
    <p:sldId id="634" r:id="rId55"/>
    <p:sldId id="635" r:id="rId56"/>
    <p:sldId id="636" r:id="rId57"/>
    <p:sldId id="650" r:id="rId58"/>
    <p:sldId id="656" r:id="rId59"/>
    <p:sldId id="555" r:id="rId60"/>
    <p:sldId id="783" r:id="rId61"/>
    <p:sldId id="802" r:id="rId62"/>
    <p:sldId id="556" r:id="rId63"/>
    <p:sldId id="557" r:id="rId64"/>
    <p:sldId id="603" r:id="rId65"/>
    <p:sldId id="800" r:id="rId66"/>
    <p:sldId id="660" r:id="rId67"/>
    <p:sldId id="605" r:id="rId68"/>
    <p:sldId id="814" r:id="rId69"/>
    <p:sldId id="759" r:id="rId70"/>
    <p:sldId id="760" r:id="rId71"/>
    <p:sldId id="761" r:id="rId72"/>
    <p:sldId id="622" r:id="rId73"/>
    <p:sldId id="608" r:id="rId74"/>
    <p:sldId id="609" r:id="rId75"/>
    <p:sldId id="612" r:id="rId76"/>
    <p:sldId id="765" r:id="rId77"/>
    <p:sldId id="815" r:id="rId78"/>
    <p:sldId id="797" r:id="rId79"/>
    <p:sldId id="798" r:id="rId80"/>
    <p:sldId id="799" r:id="rId81"/>
    <p:sldId id="787" r:id="rId82"/>
    <p:sldId id="816" r:id="rId83"/>
    <p:sldId id="744" r:id="rId84"/>
    <p:sldId id="737" r:id="rId85"/>
    <p:sldId id="681" r:id="rId86"/>
    <p:sldId id="682" r:id="rId87"/>
    <p:sldId id="768" r:id="rId88"/>
    <p:sldId id="817" r:id="rId89"/>
    <p:sldId id="820" r:id="rId90"/>
    <p:sldId id="819" r:id="rId91"/>
    <p:sldId id="755" r:id="rId92"/>
    <p:sldId id="683" r:id="rId93"/>
    <p:sldId id="794" r:id="rId94"/>
    <p:sldId id="641" r:id="rId95"/>
    <p:sldId id="643" r:id="rId96"/>
    <p:sldId id="821" r:id="rId97"/>
    <p:sldId id="771" r:id="rId98"/>
    <p:sldId id="772" r:id="rId99"/>
    <p:sldId id="788" r:id="rId100"/>
    <p:sldId id="789" r:id="rId101"/>
    <p:sldId id="790" r:id="rId102"/>
    <p:sldId id="791" r:id="rId103"/>
    <p:sldId id="825" r:id="rId104"/>
    <p:sldId id="822" r:id="rId105"/>
    <p:sldId id="615" r:id="rId106"/>
    <p:sldId id="616" r:id="rId107"/>
    <p:sldId id="659" r:id="rId108"/>
    <p:sldId id="618" r:id="rId109"/>
    <p:sldId id="793" r:id="rId110"/>
    <p:sldId id="619" r:id="rId111"/>
    <p:sldId id="620" r:id="rId112"/>
    <p:sldId id="792" r:id="rId113"/>
    <p:sldId id="628" r:id="rId114"/>
    <p:sldId id="621" r:id="rId115"/>
    <p:sldId id="630" r:id="rId116"/>
    <p:sldId id="769" r:id="rId117"/>
    <p:sldId id="687" r:id="rId118"/>
    <p:sldId id="826" r:id="rId119"/>
    <p:sldId id="827" r:id="rId120"/>
    <p:sldId id="828" r:id="rId121"/>
    <p:sldId id="829" r:id="rId122"/>
    <p:sldId id="830" r:id="rId123"/>
    <p:sldId id="831" r:id="rId124"/>
    <p:sldId id="832" r:id="rId125"/>
    <p:sldId id="833" r:id="rId126"/>
    <p:sldId id="834" r:id="rId127"/>
    <p:sldId id="835" r:id="rId128"/>
    <p:sldId id="836" r:id="rId129"/>
    <p:sldId id="837" r:id="rId130"/>
    <p:sldId id="839" r:id="rId131"/>
    <p:sldId id="277" r:id="rId132"/>
    <p:sldId id="278" r:id="rId133"/>
  </p:sldIdLst>
  <p:sldSz cx="9144000" cy="5143500" type="screen16x9"/>
  <p:notesSz cx="6858000" cy="9144000"/>
  <p:custDataLst>
    <p:tags r:id="rId136"/>
  </p:custDataLst>
  <p:defaultTextStyle>
    <a:defPPr>
      <a:defRPr lang="en-US"/>
    </a:defPPr>
    <a:lvl1pPr algn="l" defTabSz="457200" rtl="0" eaLnBrk="0" fontAlgn="base" hangingPunct="0">
      <a:spcBef>
        <a:spcPct val="0"/>
      </a:spcBef>
      <a:spcAft>
        <a:spcPct val="0"/>
      </a:spcAft>
      <a:defRPr sz="2400"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sz="2400"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sz="2400"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sz="2400"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sz="2400"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3083">
          <p15:clr>
            <a:srgbClr val="A4A3A4"/>
          </p15:clr>
        </p15:guide>
        <p15:guide id="2" orient="horz" pos="743">
          <p15:clr>
            <a:srgbClr val="A4A3A4"/>
          </p15:clr>
        </p15:guide>
        <p15:guide id="3" orient="horz" pos="893">
          <p15:clr>
            <a:srgbClr val="A4A3A4"/>
          </p15:clr>
        </p15:guide>
        <p15:guide id="4" orient="horz" pos="438">
          <p15:clr>
            <a:srgbClr val="A4A3A4"/>
          </p15:clr>
        </p15:guide>
        <p15:guide id="5" orient="horz" pos="1671">
          <p15:clr>
            <a:srgbClr val="A4A3A4"/>
          </p15:clr>
        </p15:guide>
        <p15:guide id="6" orient="horz" pos="2236">
          <p15:clr>
            <a:srgbClr val="A4A3A4"/>
          </p15:clr>
        </p15:guide>
        <p15:guide id="7" orient="horz" pos="146">
          <p15:clr>
            <a:srgbClr val="A4A3A4"/>
          </p15:clr>
        </p15:guide>
        <p15:guide id="8" orient="horz" pos="2443">
          <p15:clr>
            <a:srgbClr val="A4A3A4"/>
          </p15:clr>
        </p15:guide>
        <p15:guide id="9" pos="1794">
          <p15:clr>
            <a:srgbClr val="A4A3A4"/>
          </p15:clr>
        </p15:guide>
        <p15:guide id="10" pos="2736">
          <p15:clr>
            <a:srgbClr val="A4A3A4"/>
          </p15:clr>
        </p15:guide>
        <p15:guide id="11" pos="202">
          <p15:clr>
            <a:srgbClr val="A4A3A4"/>
          </p15:clr>
        </p15:guide>
        <p15:guide id="12" pos="5322">
          <p15:clr>
            <a:srgbClr val="A4A3A4"/>
          </p15:clr>
        </p15:guide>
        <p15:guide id="13" pos="5625">
          <p15:clr>
            <a:srgbClr val="A4A3A4"/>
          </p15:clr>
        </p15:guide>
        <p15:guide id="14" pos="2878">
          <p15:clr>
            <a:srgbClr val="A4A3A4"/>
          </p15:clr>
        </p15:guide>
        <p15:guide id="15" pos="3555">
          <p15:clr>
            <a:srgbClr val="A4A3A4"/>
          </p15:clr>
        </p15:guide>
        <p15:guide id="16" pos="196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eerekha"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BA4B"/>
    <a:srgbClr val="0096D6"/>
    <a:srgbClr val="137C87"/>
    <a:srgbClr val="F7FAFD"/>
    <a:srgbClr val="B1B6B8"/>
    <a:srgbClr val="88EAEC"/>
    <a:srgbClr val="FCFCFC"/>
    <a:srgbClr val="ADE5F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3" autoAdjust="0"/>
    <p:restoredTop sz="94660"/>
  </p:normalViewPr>
  <p:slideViewPr>
    <p:cSldViewPr snapToGrid="0">
      <p:cViewPr varScale="1">
        <p:scale>
          <a:sx n="84" d="100"/>
          <a:sy n="84" d="100"/>
        </p:scale>
        <p:origin x="88" y="204"/>
      </p:cViewPr>
      <p:guideLst>
        <p:guide orient="horz" pos="3083"/>
        <p:guide orient="horz" pos="743"/>
        <p:guide orient="horz" pos="893"/>
        <p:guide orient="horz" pos="438"/>
        <p:guide orient="horz" pos="1671"/>
        <p:guide orient="horz" pos="2236"/>
        <p:guide orient="horz" pos="146"/>
        <p:guide orient="horz" pos="2443"/>
        <p:guide pos="1794"/>
        <p:guide pos="2736"/>
        <p:guide pos="202"/>
        <p:guide pos="5322"/>
        <p:guide pos="5625"/>
        <p:guide pos="2878"/>
        <p:guide pos="3555"/>
        <p:guide pos="1965"/>
      </p:guideLst>
    </p:cSldViewPr>
  </p:slideViewPr>
  <p:outlineViewPr>
    <p:cViewPr>
      <p:scale>
        <a:sx n="33" d="100"/>
        <a:sy n="33" d="100"/>
      </p:scale>
      <p:origin x="0" y="19848"/>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117" d="100"/>
          <a:sy n="117" d="100"/>
        </p:scale>
        <p:origin x="-402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presProps" Target="presProps.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notesMaster" Target="notesMasters/notesMaster1.xml" /><Relationship Id="rId139"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commentAuthors" Target="commentAuthor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handoutMaster" Target="handoutMasters/handoutMaster1.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tableStyles" Target="tableStyle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tags" Target="tags/tag1.xml" /><Relationship Id="rId61" Type="http://schemas.openxmlformats.org/officeDocument/2006/relationships/slide" Target="slides/slide60.xml" /><Relationship Id="rId82" Type="http://schemas.openxmlformats.org/officeDocument/2006/relationships/slide" Target="slides/slide8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E5D03-CD67-4586-8639-6EE3E76C27C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744AB6B-D6C2-49DF-8DFF-3C4663382A81}">
      <dgm:prSet phldrT="[Text]" custT="1"/>
      <dgm:spPr/>
      <dgm:t>
        <a:bodyPr/>
        <a:lstStyle/>
        <a:p>
          <a:r>
            <a:rPr lang="en-US" sz="1600" dirty="0">
              <a:solidFill>
                <a:schemeClr val="bg1"/>
              </a:solidFill>
            </a:rPr>
            <a:t>Connection Modes</a:t>
          </a:r>
        </a:p>
      </dgm:t>
    </dgm:pt>
    <dgm:pt modelId="{22444C69-7313-4CAD-B9B4-A53F083A244D}" type="parTrans" cxnId="{CC8E81D6-AD32-45DA-9E67-8BE0CA61BE41}">
      <dgm:prSet/>
      <dgm:spPr/>
      <dgm:t>
        <a:bodyPr/>
        <a:lstStyle/>
        <a:p>
          <a:endParaRPr lang="en-US"/>
        </a:p>
      </dgm:t>
    </dgm:pt>
    <dgm:pt modelId="{3A2EF2EC-94BC-4C20-80BB-1480360C02CB}" type="sibTrans" cxnId="{CC8E81D6-AD32-45DA-9E67-8BE0CA61BE41}">
      <dgm:prSet/>
      <dgm:spPr/>
      <dgm:t>
        <a:bodyPr/>
        <a:lstStyle/>
        <a:p>
          <a:endParaRPr lang="en-US"/>
        </a:p>
      </dgm:t>
    </dgm:pt>
    <dgm:pt modelId="{FE0C8027-A492-4E35-B3DF-0B98C8B3ECF5}">
      <dgm:prSet phldrT="[Text]" custT="1"/>
      <dgm:spPr/>
      <dgm:t>
        <a:bodyPr/>
        <a:lstStyle/>
        <a:p>
          <a:pPr>
            <a:buSzPct val="100000"/>
          </a:pPr>
          <a:r>
            <a:rPr lang="en-US" altLang="en-US" sz="1400" dirty="0">
              <a:solidFill>
                <a:schemeClr val="bg1"/>
              </a:solidFill>
            </a:rPr>
            <a:t>Detached Mode</a:t>
          </a:r>
          <a:endParaRPr lang="en-US" sz="1400" dirty="0">
            <a:solidFill>
              <a:schemeClr val="bg1"/>
            </a:solidFill>
          </a:endParaRPr>
        </a:p>
      </dgm:t>
    </dgm:pt>
    <dgm:pt modelId="{45A66EC7-24FC-409D-9A80-EB41724C8E77}" type="parTrans" cxnId="{468E7F00-133D-46CB-978B-3D89553A8E91}">
      <dgm:prSet/>
      <dgm:spPr/>
      <dgm:t>
        <a:bodyPr/>
        <a:lstStyle/>
        <a:p>
          <a:endParaRPr lang="en-US"/>
        </a:p>
      </dgm:t>
    </dgm:pt>
    <dgm:pt modelId="{FAC64CAD-0AD0-42DD-96C0-64856414A8A3}" type="sibTrans" cxnId="{468E7F00-133D-46CB-978B-3D89553A8E91}">
      <dgm:prSet/>
      <dgm:spPr/>
      <dgm:t>
        <a:bodyPr/>
        <a:lstStyle/>
        <a:p>
          <a:endParaRPr lang="en-US"/>
        </a:p>
      </dgm:t>
    </dgm:pt>
    <dgm:pt modelId="{C9F14035-AF6F-4DD3-B202-8909B85556B2}">
      <dgm:prSet phldrT="[Text]" custT="1"/>
      <dgm:spPr/>
      <dgm:t>
        <a:bodyPr/>
        <a:lstStyle/>
        <a:p>
          <a:pPr>
            <a:buSzPct val="100000"/>
          </a:pPr>
          <a:r>
            <a:rPr lang="en-US" altLang="en-US" sz="1400" dirty="0">
              <a:solidFill>
                <a:schemeClr val="bg1"/>
              </a:solidFill>
            </a:rPr>
            <a:t>Root User Mode</a:t>
          </a:r>
          <a:endParaRPr lang="en-US" sz="1400" dirty="0">
            <a:solidFill>
              <a:schemeClr val="bg1"/>
            </a:solidFill>
          </a:endParaRPr>
        </a:p>
      </dgm:t>
    </dgm:pt>
    <dgm:pt modelId="{5842E529-EE79-4F2C-83D7-37F1ECB1A8B7}" type="parTrans" cxnId="{A14209ED-7501-4AE4-961A-7DAC7C3F1EFD}">
      <dgm:prSet/>
      <dgm:spPr/>
      <dgm:t>
        <a:bodyPr/>
        <a:lstStyle/>
        <a:p>
          <a:endParaRPr lang="en-US"/>
        </a:p>
      </dgm:t>
    </dgm:pt>
    <dgm:pt modelId="{08C9F711-F593-46CE-A80C-6302EF8B6F50}" type="sibTrans" cxnId="{A14209ED-7501-4AE4-961A-7DAC7C3F1EFD}">
      <dgm:prSet/>
      <dgm:spPr/>
      <dgm:t>
        <a:bodyPr/>
        <a:lstStyle/>
        <a:p>
          <a:endParaRPr lang="en-US"/>
        </a:p>
      </dgm:t>
    </dgm:pt>
    <dgm:pt modelId="{A4F7E10B-8BEF-45E3-9108-8AE66EAB0152}" type="pres">
      <dgm:prSet presAssocID="{E04E5D03-CD67-4586-8639-6EE3E76C27C7}" presName="hierChild1" presStyleCnt="0">
        <dgm:presLayoutVars>
          <dgm:orgChart val="1"/>
          <dgm:chPref val="1"/>
          <dgm:dir/>
          <dgm:animOne val="branch"/>
          <dgm:animLvl val="lvl"/>
          <dgm:resizeHandles/>
        </dgm:presLayoutVars>
      </dgm:prSet>
      <dgm:spPr/>
    </dgm:pt>
    <dgm:pt modelId="{40601887-6D8E-4052-84E3-72EEC5A56CAF}" type="pres">
      <dgm:prSet presAssocID="{B744AB6B-D6C2-49DF-8DFF-3C4663382A81}" presName="hierRoot1" presStyleCnt="0">
        <dgm:presLayoutVars>
          <dgm:hierBranch val="init"/>
        </dgm:presLayoutVars>
      </dgm:prSet>
      <dgm:spPr/>
    </dgm:pt>
    <dgm:pt modelId="{6FA33591-DD42-41AE-BC63-BB45040AB376}" type="pres">
      <dgm:prSet presAssocID="{B744AB6B-D6C2-49DF-8DFF-3C4663382A81}" presName="rootComposite1" presStyleCnt="0"/>
      <dgm:spPr/>
    </dgm:pt>
    <dgm:pt modelId="{D2B84C5A-9652-48B5-A97B-3BDAACDA1A64}" type="pres">
      <dgm:prSet presAssocID="{B744AB6B-D6C2-49DF-8DFF-3C4663382A81}" presName="rootText1" presStyleLbl="node0" presStyleIdx="0" presStyleCnt="1">
        <dgm:presLayoutVars>
          <dgm:chPref val="3"/>
        </dgm:presLayoutVars>
      </dgm:prSet>
      <dgm:spPr/>
    </dgm:pt>
    <dgm:pt modelId="{81A67CE6-8126-4DBC-B38C-4C6C9780DFF2}" type="pres">
      <dgm:prSet presAssocID="{B744AB6B-D6C2-49DF-8DFF-3C4663382A81}" presName="rootConnector1" presStyleLbl="node1" presStyleIdx="0" presStyleCnt="0"/>
      <dgm:spPr/>
    </dgm:pt>
    <dgm:pt modelId="{4CAD9F05-C78E-495A-BF45-422F1BF66DBB}" type="pres">
      <dgm:prSet presAssocID="{B744AB6B-D6C2-49DF-8DFF-3C4663382A81}" presName="hierChild2" presStyleCnt="0"/>
      <dgm:spPr/>
    </dgm:pt>
    <dgm:pt modelId="{5394392B-2468-4720-BACA-4407F4C72245}" type="pres">
      <dgm:prSet presAssocID="{45A66EC7-24FC-409D-9A80-EB41724C8E77}" presName="Name37" presStyleLbl="parChTrans1D2" presStyleIdx="0" presStyleCnt="2"/>
      <dgm:spPr/>
    </dgm:pt>
    <dgm:pt modelId="{CA0F16F5-DB02-4680-AFAE-9B00792CFD67}" type="pres">
      <dgm:prSet presAssocID="{FE0C8027-A492-4E35-B3DF-0B98C8B3ECF5}" presName="hierRoot2" presStyleCnt="0">
        <dgm:presLayoutVars>
          <dgm:hierBranch val="init"/>
        </dgm:presLayoutVars>
      </dgm:prSet>
      <dgm:spPr/>
    </dgm:pt>
    <dgm:pt modelId="{6DF33DCB-7483-4D79-94A2-8E8C9C229D4D}" type="pres">
      <dgm:prSet presAssocID="{FE0C8027-A492-4E35-B3DF-0B98C8B3ECF5}" presName="rootComposite" presStyleCnt="0"/>
      <dgm:spPr/>
    </dgm:pt>
    <dgm:pt modelId="{D7EDF051-A33A-46DA-9C78-A1C07C89B938}" type="pres">
      <dgm:prSet presAssocID="{FE0C8027-A492-4E35-B3DF-0B98C8B3ECF5}" presName="rootText" presStyleLbl="node2" presStyleIdx="0" presStyleCnt="2">
        <dgm:presLayoutVars>
          <dgm:chPref val="3"/>
        </dgm:presLayoutVars>
      </dgm:prSet>
      <dgm:spPr/>
    </dgm:pt>
    <dgm:pt modelId="{97CDEE19-FA13-42B8-85EF-1629120CAA61}" type="pres">
      <dgm:prSet presAssocID="{FE0C8027-A492-4E35-B3DF-0B98C8B3ECF5}" presName="rootConnector" presStyleLbl="node2" presStyleIdx="0" presStyleCnt="2"/>
      <dgm:spPr/>
    </dgm:pt>
    <dgm:pt modelId="{D8370F0D-5786-4EFD-A1AC-86CB7495ADD3}" type="pres">
      <dgm:prSet presAssocID="{FE0C8027-A492-4E35-B3DF-0B98C8B3ECF5}" presName="hierChild4" presStyleCnt="0"/>
      <dgm:spPr/>
    </dgm:pt>
    <dgm:pt modelId="{16DFBB1F-909B-4D90-B101-16DCDD483820}" type="pres">
      <dgm:prSet presAssocID="{FE0C8027-A492-4E35-B3DF-0B98C8B3ECF5}" presName="hierChild5" presStyleCnt="0"/>
      <dgm:spPr/>
    </dgm:pt>
    <dgm:pt modelId="{BDC6AF41-1E6B-4C69-9306-B7D52EED1C03}" type="pres">
      <dgm:prSet presAssocID="{5842E529-EE79-4F2C-83D7-37F1ECB1A8B7}" presName="Name37" presStyleLbl="parChTrans1D2" presStyleIdx="1" presStyleCnt="2"/>
      <dgm:spPr/>
    </dgm:pt>
    <dgm:pt modelId="{BCF5934D-B61C-4504-8E77-22B4E1C9EEC4}" type="pres">
      <dgm:prSet presAssocID="{C9F14035-AF6F-4DD3-B202-8909B85556B2}" presName="hierRoot2" presStyleCnt="0">
        <dgm:presLayoutVars>
          <dgm:hierBranch val="init"/>
        </dgm:presLayoutVars>
      </dgm:prSet>
      <dgm:spPr/>
    </dgm:pt>
    <dgm:pt modelId="{64B4672A-6491-4783-BBFB-7F4DD45AFC4A}" type="pres">
      <dgm:prSet presAssocID="{C9F14035-AF6F-4DD3-B202-8909B85556B2}" presName="rootComposite" presStyleCnt="0"/>
      <dgm:spPr/>
    </dgm:pt>
    <dgm:pt modelId="{D3A66A03-8223-49FB-A6AF-4C349A220880}" type="pres">
      <dgm:prSet presAssocID="{C9F14035-AF6F-4DD3-B202-8909B85556B2}" presName="rootText" presStyleLbl="node2" presStyleIdx="1" presStyleCnt="2">
        <dgm:presLayoutVars>
          <dgm:chPref val="3"/>
        </dgm:presLayoutVars>
      </dgm:prSet>
      <dgm:spPr/>
    </dgm:pt>
    <dgm:pt modelId="{5BAB4A8A-3ABF-4D59-9A8F-C6FDC97A5912}" type="pres">
      <dgm:prSet presAssocID="{C9F14035-AF6F-4DD3-B202-8909B85556B2}" presName="rootConnector" presStyleLbl="node2" presStyleIdx="1" presStyleCnt="2"/>
      <dgm:spPr/>
    </dgm:pt>
    <dgm:pt modelId="{4ED693DA-A545-4BA7-87B5-88FEC1E6CC95}" type="pres">
      <dgm:prSet presAssocID="{C9F14035-AF6F-4DD3-B202-8909B85556B2}" presName="hierChild4" presStyleCnt="0"/>
      <dgm:spPr/>
    </dgm:pt>
    <dgm:pt modelId="{47B63433-E071-4DF5-864A-AACA3C919F98}" type="pres">
      <dgm:prSet presAssocID="{C9F14035-AF6F-4DD3-B202-8909B85556B2}" presName="hierChild5" presStyleCnt="0"/>
      <dgm:spPr/>
    </dgm:pt>
    <dgm:pt modelId="{A417FAA7-22D8-40C7-B516-0416B590D7F0}" type="pres">
      <dgm:prSet presAssocID="{B744AB6B-D6C2-49DF-8DFF-3C4663382A81}" presName="hierChild3" presStyleCnt="0"/>
      <dgm:spPr/>
    </dgm:pt>
  </dgm:ptLst>
  <dgm:cxnLst>
    <dgm:cxn modelId="{468E7F00-133D-46CB-978B-3D89553A8E91}" srcId="{B744AB6B-D6C2-49DF-8DFF-3C4663382A81}" destId="{FE0C8027-A492-4E35-B3DF-0B98C8B3ECF5}" srcOrd="0" destOrd="0" parTransId="{45A66EC7-24FC-409D-9A80-EB41724C8E77}" sibTransId="{FAC64CAD-0AD0-42DD-96C0-64856414A8A3}"/>
    <dgm:cxn modelId="{F0C9E01F-E140-5148-891A-6C27C2DDFD3B}" type="presOf" srcId="{5842E529-EE79-4F2C-83D7-37F1ECB1A8B7}" destId="{BDC6AF41-1E6B-4C69-9306-B7D52EED1C03}" srcOrd="0" destOrd="0" presId="urn:microsoft.com/office/officeart/2005/8/layout/orgChart1"/>
    <dgm:cxn modelId="{159BF626-C6D1-BE48-843D-523DD3B499D3}" type="presOf" srcId="{E04E5D03-CD67-4586-8639-6EE3E76C27C7}" destId="{A4F7E10B-8BEF-45E3-9108-8AE66EAB0152}" srcOrd="0" destOrd="0" presId="urn:microsoft.com/office/officeart/2005/8/layout/orgChart1"/>
    <dgm:cxn modelId="{A8A82D31-2B24-304A-A81B-B35AD9047589}" type="presOf" srcId="{C9F14035-AF6F-4DD3-B202-8909B85556B2}" destId="{D3A66A03-8223-49FB-A6AF-4C349A220880}" srcOrd="0" destOrd="0" presId="urn:microsoft.com/office/officeart/2005/8/layout/orgChart1"/>
    <dgm:cxn modelId="{7BAA6937-2FA3-1247-A7C3-C0EDC89A00B1}" type="presOf" srcId="{B744AB6B-D6C2-49DF-8DFF-3C4663382A81}" destId="{D2B84C5A-9652-48B5-A97B-3BDAACDA1A64}" srcOrd="0" destOrd="0" presId="urn:microsoft.com/office/officeart/2005/8/layout/orgChart1"/>
    <dgm:cxn modelId="{F354BA79-329E-0E48-B195-D3C98AE0E6E2}" type="presOf" srcId="{C9F14035-AF6F-4DD3-B202-8909B85556B2}" destId="{5BAB4A8A-3ABF-4D59-9A8F-C6FDC97A5912}" srcOrd="1" destOrd="0" presId="urn:microsoft.com/office/officeart/2005/8/layout/orgChart1"/>
    <dgm:cxn modelId="{3419939E-0978-6E48-9990-C6BFB92B2794}" type="presOf" srcId="{FE0C8027-A492-4E35-B3DF-0B98C8B3ECF5}" destId="{D7EDF051-A33A-46DA-9C78-A1C07C89B938}" srcOrd="0" destOrd="0" presId="urn:microsoft.com/office/officeart/2005/8/layout/orgChart1"/>
    <dgm:cxn modelId="{519E7FAE-8A8F-0A47-87D5-7EBEF78CA680}" type="presOf" srcId="{45A66EC7-24FC-409D-9A80-EB41724C8E77}" destId="{5394392B-2468-4720-BACA-4407F4C72245}" srcOrd="0" destOrd="0" presId="urn:microsoft.com/office/officeart/2005/8/layout/orgChart1"/>
    <dgm:cxn modelId="{CC8E81D6-AD32-45DA-9E67-8BE0CA61BE41}" srcId="{E04E5D03-CD67-4586-8639-6EE3E76C27C7}" destId="{B744AB6B-D6C2-49DF-8DFF-3C4663382A81}" srcOrd="0" destOrd="0" parTransId="{22444C69-7313-4CAD-B9B4-A53F083A244D}" sibTransId="{3A2EF2EC-94BC-4C20-80BB-1480360C02CB}"/>
    <dgm:cxn modelId="{5AFB9FE7-C5CB-0244-A377-86EB28EC5204}" type="presOf" srcId="{FE0C8027-A492-4E35-B3DF-0B98C8B3ECF5}" destId="{97CDEE19-FA13-42B8-85EF-1629120CAA61}" srcOrd="1" destOrd="0" presId="urn:microsoft.com/office/officeart/2005/8/layout/orgChart1"/>
    <dgm:cxn modelId="{A14209ED-7501-4AE4-961A-7DAC7C3F1EFD}" srcId="{B744AB6B-D6C2-49DF-8DFF-3C4663382A81}" destId="{C9F14035-AF6F-4DD3-B202-8909B85556B2}" srcOrd="1" destOrd="0" parTransId="{5842E529-EE79-4F2C-83D7-37F1ECB1A8B7}" sibTransId="{08C9F711-F593-46CE-A80C-6302EF8B6F50}"/>
    <dgm:cxn modelId="{87D1D7F9-A2D9-2B4F-8F8E-6382F15209DA}" type="presOf" srcId="{B744AB6B-D6C2-49DF-8DFF-3C4663382A81}" destId="{81A67CE6-8126-4DBC-B38C-4C6C9780DFF2}" srcOrd="1" destOrd="0" presId="urn:microsoft.com/office/officeart/2005/8/layout/orgChart1"/>
    <dgm:cxn modelId="{F2E289AF-A0C0-FC49-84FD-3C6A30FE77C3}" type="presParOf" srcId="{A4F7E10B-8BEF-45E3-9108-8AE66EAB0152}" destId="{40601887-6D8E-4052-84E3-72EEC5A56CAF}" srcOrd="0" destOrd="0" presId="urn:microsoft.com/office/officeart/2005/8/layout/orgChart1"/>
    <dgm:cxn modelId="{E391DB40-B7E6-0249-909D-2459EF4B9165}" type="presParOf" srcId="{40601887-6D8E-4052-84E3-72EEC5A56CAF}" destId="{6FA33591-DD42-41AE-BC63-BB45040AB376}" srcOrd="0" destOrd="0" presId="urn:microsoft.com/office/officeart/2005/8/layout/orgChart1"/>
    <dgm:cxn modelId="{63BDC75B-2F44-2745-AA30-C1A12AB2BCD4}" type="presParOf" srcId="{6FA33591-DD42-41AE-BC63-BB45040AB376}" destId="{D2B84C5A-9652-48B5-A97B-3BDAACDA1A64}" srcOrd="0" destOrd="0" presId="urn:microsoft.com/office/officeart/2005/8/layout/orgChart1"/>
    <dgm:cxn modelId="{2D59382D-16B3-B446-B76E-D1CDB91B3F64}" type="presParOf" srcId="{6FA33591-DD42-41AE-BC63-BB45040AB376}" destId="{81A67CE6-8126-4DBC-B38C-4C6C9780DFF2}" srcOrd="1" destOrd="0" presId="urn:microsoft.com/office/officeart/2005/8/layout/orgChart1"/>
    <dgm:cxn modelId="{133D0DBA-0DC7-6146-83BE-7AC324416617}" type="presParOf" srcId="{40601887-6D8E-4052-84E3-72EEC5A56CAF}" destId="{4CAD9F05-C78E-495A-BF45-422F1BF66DBB}" srcOrd="1" destOrd="0" presId="urn:microsoft.com/office/officeart/2005/8/layout/orgChart1"/>
    <dgm:cxn modelId="{99A7C022-C427-D74F-9F4D-38B1A68FCA77}" type="presParOf" srcId="{4CAD9F05-C78E-495A-BF45-422F1BF66DBB}" destId="{5394392B-2468-4720-BACA-4407F4C72245}" srcOrd="0" destOrd="0" presId="urn:microsoft.com/office/officeart/2005/8/layout/orgChart1"/>
    <dgm:cxn modelId="{9CFAC910-7DB7-3542-839E-2746AB5FC1B4}" type="presParOf" srcId="{4CAD9F05-C78E-495A-BF45-422F1BF66DBB}" destId="{CA0F16F5-DB02-4680-AFAE-9B00792CFD67}" srcOrd="1" destOrd="0" presId="urn:microsoft.com/office/officeart/2005/8/layout/orgChart1"/>
    <dgm:cxn modelId="{20184A2C-3C5E-2C45-B85D-8D4B6B4807B9}" type="presParOf" srcId="{CA0F16F5-DB02-4680-AFAE-9B00792CFD67}" destId="{6DF33DCB-7483-4D79-94A2-8E8C9C229D4D}" srcOrd="0" destOrd="0" presId="urn:microsoft.com/office/officeart/2005/8/layout/orgChart1"/>
    <dgm:cxn modelId="{516F2CCB-8A85-2E44-90AD-36B9DEEBE6A8}" type="presParOf" srcId="{6DF33DCB-7483-4D79-94A2-8E8C9C229D4D}" destId="{D7EDF051-A33A-46DA-9C78-A1C07C89B938}" srcOrd="0" destOrd="0" presId="urn:microsoft.com/office/officeart/2005/8/layout/orgChart1"/>
    <dgm:cxn modelId="{F2EDB9A9-23A0-E949-B698-C1C8AFCBD121}" type="presParOf" srcId="{6DF33DCB-7483-4D79-94A2-8E8C9C229D4D}" destId="{97CDEE19-FA13-42B8-85EF-1629120CAA61}" srcOrd="1" destOrd="0" presId="urn:microsoft.com/office/officeart/2005/8/layout/orgChart1"/>
    <dgm:cxn modelId="{8F0709C3-3680-B840-983F-135922AF604A}" type="presParOf" srcId="{CA0F16F5-DB02-4680-AFAE-9B00792CFD67}" destId="{D8370F0D-5786-4EFD-A1AC-86CB7495ADD3}" srcOrd="1" destOrd="0" presId="urn:microsoft.com/office/officeart/2005/8/layout/orgChart1"/>
    <dgm:cxn modelId="{63584246-4230-724F-A244-4DF9217C7A27}" type="presParOf" srcId="{CA0F16F5-DB02-4680-AFAE-9B00792CFD67}" destId="{16DFBB1F-909B-4D90-B101-16DCDD483820}" srcOrd="2" destOrd="0" presId="urn:microsoft.com/office/officeart/2005/8/layout/orgChart1"/>
    <dgm:cxn modelId="{D77D6871-0419-5546-9833-954293DAA328}" type="presParOf" srcId="{4CAD9F05-C78E-495A-BF45-422F1BF66DBB}" destId="{BDC6AF41-1E6B-4C69-9306-B7D52EED1C03}" srcOrd="2" destOrd="0" presId="urn:microsoft.com/office/officeart/2005/8/layout/orgChart1"/>
    <dgm:cxn modelId="{76D54796-F583-954A-8D39-7E94AECC76AC}" type="presParOf" srcId="{4CAD9F05-C78E-495A-BF45-422F1BF66DBB}" destId="{BCF5934D-B61C-4504-8E77-22B4E1C9EEC4}" srcOrd="3" destOrd="0" presId="urn:microsoft.com/office/officeart/2005/8/layout/orgChart1"/>
    <dgm:cxn modelId="{83B4F539-ADDE-2C45-94C4-75DA9E0F4495}" type="presParOf" srcId="{BCF5934D-B61C-4504-8E77-22B4E1C9EEC4}" destId="{64B4672A-6491-4783-BBFB-7F4DD45AFC4A}" srcOrd="0" destOrd="0" presId="urn:microsoft.com/office/officeart/2005/8/layout/orgChart1"/>
    <dgm:cxn modelId="{263C3989-D7E6-3444-9AAC-E300844F63A7}" type="presParOf" srcId="{64B4672A-6491-4783-BBFB-7F4DD45AFC4A}" destId="{D3A66A03-8223-49FB-A6AF-4C349A220880}" srcOrd="0" destOrd="0" presId="urn:microsoft.com/office/officeart/2005/8/layout/orgChart1"/>
    <dgm:cxn modelId="{9B3679C9-0133-E04F-AE01-DB14B29BC92B}" type="presParOf" srcId="{64B4672A-6491-4783-BBFB-7F4DD45AFC4A}" destId="{5BAB4A8A-3ABF-4D59-9A8F-C6FDC97A5912}" srcOrd="1" destOrd="0" presId="urn:microsoft.com/office/officeart/2005/8/layout/orgChart1"/>
    <dgm:cxn modelId="{E5142058-4F95-8643-8811-7EC921539C4E}" type="presParOf" srcId="{BCF5934D-B61C-4504-8E77-22B4E1C9EEC4}" destId="{4ED693DA-A545-4BA7-87B5-88FEC1E6CC95}" srcOrd="1" destOrd="0" presId="urn:microsoft.com/office/officeart/2005/8/layout/orgChart1"/>
    <dgm:cxn modelId="{4A026E90-B54C-F243-A78B-823C95F3F944}" type="presParOf" srcId="{BCF5934D-B61C-4504-8E77-22B4E1C9EEC4}" destId="{47B63433-E071-4DF5-864A-AACA3C919F98}" srcOrd="2" destOrd="0" presId="urn:microsoft.com/office/officeart/2005/8/layout/orgChart1"/>
    <dgm:cxn modelId="{B0F6200C-CC10-A043-886E-CC39A8EEDADF}" type="presParOf" srcId="{40601887-6D8E-4052-84E3-72EEC5A56CAF}" destId="{A417FAA7-22D8-40C7-B516-0416B590D7F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A60B40-CFDE-4236-8CE5-C3372138561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F28910C-F0B4-4EC1-8D35-6126B41E12DC}">
      <dgm:prSet phldrT="[Text]" custT="1"/>
      <dgm:spPr/>
      <dgm:t>
        <a:bodyPr/>
        <a:lstStyle/>
        <a:p>
          <a:pPr>
            <a:buClr>
              <a:schemeClr val="tx1"/>
            </a:buClr>
            <a:buFont typeface="Wingdings" panose="05000000000000000000" pitchFamily="2" charset="2"/>
            <a:buChar char="ü"/>
          </a:pPr>
          <a:r>
            <a:rPr lang="en-US" sz="1600" dirty="0">
              <a:solidFill>
                <a:srgbClr val="0070C0"/>
              </a:solidFill>
              <a:latin typeface="+mn-lt"/>
              <a:ea typeface="ＭＳ Ｐゴシック" charset="0"/>
              <a:cs typeface="ＭＳ Ｐゴシック" charset="0"/>
            </a:rPr>
            <a:t>Removing Images: Use Cases</a:t>
          </a:r>
          <a:endParaRPr lang="en-US" sz="1600" dirty="0"/>
        </a:p>
      </dgm:t>
    </dgm:pt>
    <dgm:pt modelId="{1427B6D9-F58C-4E88-9DF1-D247A61D4643}" type="parTrans" cxnId="{39994184-728E-495E-8A80-571AFED821CB}">
      <dgm:prSet/>
      <dgm:spPr/>
      <dgm:t>
        <a:bodyPr/>
        <a:lstStyle/>
        <a:p>
          <a:endParaRPr lang="en-US" sz="1400"/>
        </a:p>
      </dgm:t>
    </dgm:pt>
    <dgm:pt modelId="{996E8602-1F9B-44D1-B892-D8BE11D79FFC}" type="sibTrans" cxnId="{39994184-728E-495E-8A80-571AFED821CB}">
      <dgm:prSet/>
      <dgm:spPr/>
      <dgm:t>
        <a:bodyPr/>
        <a:lstStyle/>
        <a:p>
          <a:endParaRPr lang="en-US" sz="1400"/>
        </a:p>
      </dgm:t>
    </dgm:pt>
    <dgm:pt modelId="{A281B0CA-3615-46E6-A509-592DB633CE13}">
      <dgm:prSet phldrT="[Text]" custT="1"/>
      <dgm:spPr/>
      <dgm:t>
        <a:bodyPr/>
        <a:lstStyle/>
        <a:p>
          <a:pPr>
            <a:buFont typeface="Arial" panose="020B0604020202020204" pitchFamily="34" charset="0"/>
            <a:buChar char="•"/>
          </a:pPr>
          <a:r>
            <a:rPr lang="en-US" altLang="en-US" sz="1400" b="1" dirty="0">
              <a:latin typeface="+mn-lt"/>
            </a:rPr>
            <a:t>Use Case 1: </a:t>
          </a:r>
          <a:r>
            <a:rPr lang="en-US" altLang="en-US" sz="1400" dirty="0">
              <a:latin typeface="+mn-lt"/>
            </a:rPr>
            <a:t>Without Associated Containers</a:t>
          </a:r>
          <a:endParaRPr lang="en-US" sz="1400" dirty="0"/>
        </a:p>
      </dgm:t>
    </dgm:pt>
    <dgm:pt modelId="{15A9DE32-DB03-40AA-AD8F-89EE451F9E3B}" type="parTrans" cxnId="{D115BD7A-FF79-42EE-A05D-B4FF333D0599}">
      <dgm:prSet/>
      <dgm:spPr/>
      <dgm:t>
        <a:bodyPr/>
        <a:lstStyle/>
        <a:p>
          <a:endParaRPr lang="en-US" sz="1400"/>
        </a:p>
      </dgm:t>
    </dgm:pt>
    <dgm:pt modelId="{C346F86E-A5FD-40DB-9F85-DA1BDBE086E9}" type="sibTrans" cxnId="{D115BD7A-FF79-42EE-A05D-B4FF333D0599}">
      <dgm:prSet/>
      <dgm:spPr/>
      <dgm:t>
        <a:bodyPr/>
        <a:lstStyle/>
        <a:p>
          <a:endParaRPr lang="en-US" sz="1400"/>
        </a:p>
      </dgm:t>
    </dgm:pt>
    <dgm:pt modelId="{42AEAA04-B3F3-41C9-A267-09DFA1E40EAF}">
      <dgm:prSet phldrT="[Text]" custT="1"/>
      <dgm:spPr/>
      <dgm:t>
        <a:bodyPr/>
        <a:lstStyle/>
        <a:p>
          <a:pPr>
            <a:buFont typeface="Arial" panose="020B0604020202020204" pitchFamily="34" charset="0"/>
            <a:buChar char="•"/>
          </a:pPr>
          <a:r>
            <a:rPr lang="en-US" altLang="en-US" sz="1400" b="1" dirty="0">
              <a:latin typeface="+mn-lt"/>
            </a:rPr>
            <a:t>Use Case 2: </a:t>
          </a:r>
          <a:r>
            <a:rPr lang="en-US" sz="1400" dirty="0">
              <a:latin typeface="+mn-lt"/>
              <a:ea typeface="ＭＳ Ｐゴシック" charset="0"/>
              <a:cs typeface="ＭＳ Ｐゴシック" charset="0"/>
            </a:rPr>
            <a:t>With Associated Containers</a:t>
          </a:r>
          <a:endParaRPr lang="en-US" sz="1400" dirty="0"/>
        </a:p>
      </dgm:t>
    </dgm:pt>
    <dgm:pt modelId="{BFA95BA2-B3BA-499C-B1B6-9E482B154D7E}" type="parTrans" cxnId="{10A403E9-A723-4FA0-BC46-BC1FE9C3574D}">
      <dgm:prSet/>
      <dgm:spPr/>
      <dgm:t>
        <a:bodyPr/>
        <a:lstStyle/>
        <a:p>
          <a:endParaRPr lang="en-US" sz="1400"/>
        </a:p>
      </dgm:t>
    </dgm:pt>
    <dgm:pt modelId="{7F48DF37-F7B7-471A-A9FE-F15261BE8FAD}" type="sibTrans" cxnId="{10A403E9-A723-4FA0-BC46-BC1FE9C3574D}">
      <dgm:prSet/>
      <dgm:spPr/>
      <dgm:t>
        <a:bodyPr/>
        <a:lstStyle/>
        <a:p>
          <a:endParaRPr lang="en-US" sz="1400"/>
        </a:p>
      </dgm:t>
    </dgm:pt>
    <dgm:pt modelId="{2F0BCC25-8102-4864-8560-C23C6F3F1881}">
      <dgm:prSet phldrT="[Text]" custT="1"/>
      <dgm:spPr/>
      <dgm:t>
        <a:bodyPr/>
        <a:lstStyle/>
        <a:p>
          <a:pPr>
            <a:buFont typeface="Arial" panose="020B0604020202020204" pitchFamily="34" charset="0"/>
            <a:buChar char="•"/>
          </a:pPr>
          <a:r>
            <a:rPr lang="en-US" altLang="en-US" sz="1400" b="1" dirty="0">
              <a:latin typeface="+mn-lt"/>
            </a:rPr>
            <a:t>Use Case 3: </a:t>
          </a:r>
          <a:r>
            <a:rPr lang="en-US" sz="1400" dirty="0">
              <a:latin typeface="+mn-lt"/>
              <a:ea typeface="ＭＳ Ｐゴシック" charset="0"/>
              <a:cs typeface="ＭＳ Ｐゴシック" charset="0"/>
            </a:rPr>
            <a:t>Removing by force</a:t>
          </a:r>
          <a:endParaRPr lang="en-US" sz="1400" dirty="0"/>
        </a:p>
      </dgm:t>
    </dgm:pt>
    <dgm:pt modelId="{C4FDC208-2855-451C-A00C-55D18CA496B1}" type="parTrans" cxnId="{2A5E9DC3-84FF-41E4-96C8-592A5DE96068}">
      <dgm:prSet/>
      <dgm:spPr/>
      <dgm:t>
        <a:bodyPr/>
        <a:lstStyle/>
        <a:p>
          <a:endParaRPr lang="en-US" sz="1400"/>
        </a:p>
      </dgm:t>
    </dgm:pt>
    <dgm:pt modelId="{F75BAD3F-5605-487F-BF0E-19262D23C7E4}" type="sibTrans" cxnId="{2A5E9DC3-84FF-41E4-96C8-592A5DE96068}">
      <dgm:prSet/>
      <dgm:spPr/>
      <dgm:t>
        <a:bodyPr/>
        <a:lstStyle/>
        <a:p>
          <a:endParaRPr lang="en-US" sz="1400"/>
        </a:p>
      </dgm:t>
    </dgm:pt>
    <dgm:pt modelId="{B8523F25-1660-4DB1-B99E-EC046E7775AB}" type="pres">
      <dgm:prSet presAssocID="{64A60B40-CFDE-4236-8CE5-C33721385617}" presName="vert0" presStyleCnt="0">
        <dgm:presLayoutVars>
          <dgm:dir/>
          <dgm:animOne val="branch"/>
          <dgm:animLvl val="lvl"/>
        </dgm:presLayoutVars>
      </dgm:prSet>
      <dgm:spPr/>
    </dgm:pt>
    <dgm:pt modelId="{65B07B28-7CC8-48EF-B3AD-7AD61C4B85F7}" type="pres">
      <dgm:prSet presAssocID="{6F28910C-F0B4-4EC1-8D35-6126B41E12DC}" presName="thickLine" presStyleLbl="alignNode1" presStyleIdx="0" presStyleCnt="1"/>
      <dgm:spPr/>
    </dgm:pt>
    <dgm:pt modelId="{89EC17B0-8FFD-40CC-97FD-5752A3435245}" type="pres">
      <dgm:prSet presAssocID="{6F28910C-F0B4-4EC1-8D35-6126B41E12DC}" presName="horz1" presStyleCnt="0"/>
      <dgm:spPr/>
    </dgm:pt>
    <dgm:pt modelId="{C9EE0DE1-89BB-462E-913E-1A6DC99B10AE}" type="pres">
      <dgm:prSet presAssocID="{6F28910C-F0B4-4EC1-8D35-6126B41E12DC}" presName="tx1" presStyleLbl="revTx" presStyleIdx="0" presStyleCnt="4" custScaleX="162694"/>
      <dgm:spPr/>
    </dgm:pt>
    <dgm:pt modelId="{C055584A-2919-4125-AA6A-FC6E6F7415FA}" type="pres">
      <dgm:prSet presAssocID="{6F28910C-F0B4-4EC1-8D35-6126B41E12DC}" presName="vert1" presStyleCnt="0"/>
      <dgm:spPr/>
    </dgm:pt>
    <dgm:pt modelId="{79460D50-CF00-4D3D-8FD6-DA1542FFCD16}" type="pres">
      <dgm:prSet presAssocID="{A281B0CA-3615-46E6-A509-592DB633CE13}" presName="vertSpace2a" presStyleCnt="0"/>
      <dgm:spPr/>
    </dgm:pt>
    <dgm:pt modelId="{FB10DA64-D63F-4B5C-B55D-F96E0A6547AB}" type="pres">
      <dgm:prSet presAssocID="{A281B0CA-3615-46E6-A509-592DB633CE13}" presName="horz2" presStyleCnt="0"/>
      <dgm:spPr/>
    </dgm:pt>
    <dgm:pt modelId="{A8639544-366B-4283-A3AC-410F2EC639EE}" type="pres">
      <dgm:prSet presAssocID="{A281B0CA-3615-46E6-A509-592DB633CE13}" presName="horzSpace2" presStyleCnt="0"/>
      <dgm:spPr/>
    </dgm:pt>
    <dgm:pt modelId="{9C13937E-0F73-449C-9985-6E2FD20A0976}" type="pres">
      <dgm:prSet presAssocID="{A281B0CA-3615-46E6-A509-592DB633CE13}" presName="tx2" presStyleLbl="revTx" presStyleIdx="1" presStyleCnt="4" custLinFactNeighborX="-1093" custLinFactNeighborY="-3905"/>
      <dgm:spPr/>
    </dgm:pt>
    <dgm:pt modelId="{80305E20-5B8D-4AB2-AC50-7F027F6CB9DC}" type="pres">
      <dgm:prSet presAssocID="{A281B0CA-3615-46E6-A509-592DB633CE13}" presName="vert2" presStyleCnt="0"/>
      <dgm:spPr/>
    </dgm:pt>
    <dgm:pt modelId="{DF89384F-4755-4DF5-A07C-C5651250A18D}" type="pres">
      <dgm:prSet presAssocID="{A281B0CA-3615-46E6-A509-592DB633CE13}" presName="thinLine2b" presStyleLbl="callout" presStyleIdx="0" presStyleCnt="3" custLinFactY="-600000" custLinFactNeighborX="-600" custLinFactNeighborY="-679843"/>
      <dgm:spPr/>
    </dgm:pt>
    <dgm:pt modelId="{EA83ABC2-59E3-4A7E-B97E-E0B8DAA0920F}" type="pres">
      <dgm:prSet presAssocID="{A281B0CA-3615-46E6-A509-592DB633CE13}" presName="vertSpace2b" presStyleCnt="0"/>
      <dgm:spPr/>
    </dgm:pt>
    <dgm:pt modelId="{E5C3C400-2ED9-4FF8-A47C-81BF5DE31570}" type="pres">
      <dgm:prSet presAssocID="{42AEAA04-B3F3-41C9-A267-09DFA1E40EAF}" presName="horz2" presStyleCnt="0"/>
      <dgm:spPr/>
    </dgm:pt>
    <dgm:pt modelId="{8D5A52EF-2565-4A39-BD87-B182DBDD7F9A}" type="pres">
      <dgm:prSet presAssocID="{42AEAA04-B3F3-41C9-A267-09DFA1E40EAF}" presName="horzSpace2" presStyleCnt="0"/>
      <dgm:spPr/>
    </dgm:pt>
    <dgm:pt modelId="{C4C3268E-60DE-4263-8CD2-E975EBE5917F}" type="pres">
      <dgm:prSet presAssocID="{42AEAA04-B3F3-41C9-A267-09DFA1E40EAF}" presName="tx2" presStyleLbl="revTx" presStyleIdx="2" presStyleCnt="4" custLinFactNeighborX="-1093" custLinFactNeighborY="-45000"/>
      <dgm:spPr/>
    </dgm:pt>
    <dgm:pt modelId="{5A372B37-E1DD-4966-A073-5DBF42C2C367}" type="pres">
      <dgm:prSet presAssocID="{42AEAA04-B3F3-41C9-A267-09DFA1E40EAF}" presName="vert2" presStyleCnt="0"/>
      <dgm:spPr/>
    </dgm:pt>
    <dgm:pt modelId="{1019C4CB-42E6-43AB-B417-433723CC0D45}" type="pres">
      <dgm:prSet presAssocID="{42AEAA04-B3F3-41C9-A267-09DFA1E40EAF}" presName="thinLine2b" presStyleLbl="callout" presStyleIdx="1" presStyleCnt="3" custLinFactY="-1200000" custLinFactNeighborX="-104" custLinFactNeighborY="-1250409"/>
      <dgm:spPr/>
    </dgm:pt>
    <dgm:pt modelId="{4DCFF9CB-DB8C-45A9-939D-BBA44C4A1765}" type="pres">
      <dgm:prSet presAssocID="{42AEAA04-B3F3-41C9-A267-09DFA1E40EAF}" presName="vertSpace2b" presStyleCnt="0"/>
      <dgm:spPr/>
    </dgm:pt>
    <dgm:pt modelId="{EF3E169E-125F-4487-8AF7-9BB7D78DC387}" type="pres">
      <dgm:prSet presAssocID="{2F0BCC25-8102-4864-8560-C23C6F3F1881}" presName="horz2" presStyleCnt="0"/>
      <dgm:spPr/>
    </dgm:pt>
    <dgm:pt modelId="{B9AD2FC5-5E15-464F-8684-93BDF2014CEB}" type="pres">
      <dgm:prSet presAssocID="{2F0BCC25-8102-4864-8560-C23C6F3F1881}" presName="horzSpace2" presStyleCnt="0"/>
      <dgm:spPr/>
    </dgm:pt>
    <dgm:pt modelId="{BBF9CF2D-6F88-4A31-86AF-C594D87AA21B}" type="pres">
      <dgm:prSet presAssocID="{2F0BCC25-8102-4864-8560-C23C6F3F1881}" presName="tx2" presStyleLbl="revTx" presStyleIdx="3" presStyleCnt="4" custLinFactNeighborX="-718" custLinFactNeighborY="-92002"/>
      <dgm:spPr/>
    </dgm:pt>
    <dgm:pt modelId="{C9265BFE-2B0D-4381-910E-FFD2C4193DB2}" type="pres">
      <dgm:prSet presAssocID="{2F0BCC25-8102-4864-8560-C23C6F3F1881}" presName="vert2" presStyleCnt="0"/>
      <dgm:spPr/>
    </dgm:pt>
    <dgm:pt modelId="{909D4396-A29E-414E-BEC6-C40C7E37FE57}" type="pres">
      <dgm:prSet presAssocID="{2F0BCC25-8102-4864-8560-C23C6F3F1881}" presName="thinLine2b" presStyleLbl="callout" presStyleIdx="2" presStyleCnt="3" custLinFactY="-1800000" custLinFactNeighborX="295" custLinFactNeighborY="-1845125"/>
      <dgm:spPr/>
    </dgm:pt>
    <dgm:pt modelId="{13743C63-90DE-4F73-8CCD-A9D6EB7CC954}" type="pres">
      <dgm:prSet presAssocID="{2F0BCC25-8102-4864-8560-C23C6F3F1881}" presName="vertSpace2b" presStyleCnt="0"/>
      <dgm:spPr/>
    </dgm:pt>
  </dgm:ptLst>
  <dgm:cxnLst>
    <dgm:cxn modelId="{D998981D-7BC8-404D-A621-D008A83F8CC7}" type="presOf" srcId="{6F28910C-F0B4-4EC1-8D35-6126B41E12DC}" destId="{C9EE0DE1-89BB-462E-913E-1A6DC99B10AE}" srcOrd="0" destOrd="0" presId="urn:microsoft.com/office/officeart/2008/layout/LinedList"/>
    <dgm:cxn modelId="{0F01BF36-2953-B04B-9D84-E0E250E3CD1D}" type="presOf" srcId="{A281B0CA-3615-46E6-A509-592DB633CE13}" destId="{9C13937E-0F73-449C-9985-6E2FD20A0976}" srcOrd="0" destOrd="0" presId="urn:microsoft.com/office/officeart/2008/layout/LinedList"/>
    <dgm:cxn modelId="{33F3A770-EB74-9649-B063-FCC119B5DFCF}" type="presOf" srcId="{42AEAA04-B3F3-41C9-A267-09DFA1E40EAF}" destId="{C4C3268E-60DE-4263-8CD2-E975EBE5917F}" srcOrd="0" destOrd="0" presId="urn:microsoft.com/office/officeart/2008/layout/LinedList"/>
    <dgm:cxn modelId="{D115BD7A-FF79-42EE-A05D-B4FF333D0599}" srcId="{6F28910C-F0B4-4EC1-8D35-6126B41E12DC}" destId="{A281B0CA-3615-46E6-A509-592DB633CE13}" srcOrd="0" destOrd="0" parTransId="{15A9DE32-DB03-40AA-AD8F-89EE451F9E3B}" sibTransId="{C346F86E-A5FD-40DB-9F85-DA1BDBE086E9}"/>
    <dgm:cxn modelId="{6FACC97D-56C5-AE41-A9F2-18BBE2E902F7}" type="presOf" srcId="{64A60B40-CFDE-4236-8CE5-C33721385617}" destId="{B8523F25-1660-4DB1-B99E-EC046E7775AB}" srcOrd="0" destOrd="0" presId="urn:microsoft.com/office/officeart/2008/layout/LinedList"/>
    <dgm:cxn modelId="{39994184-728E-495E-8A80-571AFED821CB}" srcId="{64A60B40-CFDE-4236-8CE5-C33721385617}" destId="{6F28910C-F0B4-4EC1-8D35-6126B41E12DC}" srcOrd="0" destOrd="0" parTransId="{1427B6D9-F58C-4E88-9DF1-D247A61D4643}" sibTransId="{996E8602-1F9B-44D1-B892-D8BE11D79FFC}"/>
    <dgm:cxn modelId="{2A5E9DC3-84FF-41E4-96C8-592A5DE96068}" srcId="{6F28910C-F0B4-4EC1-8D35-6126B41E12DC}" destId="{2F0BCC25-8102-4864-8560-C23C6F3F1881}" srcOrd="2" destOrd="0" parTransId="{C4FDC208-2855-451C-A00C-55D18CA496B1}" sibTransId="{F75BAD3F-5605-487F-BF0E-19262D23C7E4}"/>
    <dgm:cxn modelId="{B5C91FCE-1F33-6640-809E-F5BDCD015710}" type="presOf" srcId="{2F0BCC25-8102-4864-8560-C23C6F3F1881}" destId="{BBF9CF2D-6F88-4A31-86AF-C594D87AA21B}" srcOrd="0" destOrd="0" presId="urn:microsoft.com/office/officeart/2008/layout/LinedList"/>
    <dgm:cxn modelId="{10A403E9-A723-4FA0-BC46-BC1FE9C3574D}" srcId="{6F28910C-F0B4-4EC1-8D35-6126B41E12DC}" destId="{42AEAA04-B3F3-41C9-A267-09DFA1E40EAF}" srcOrd="1" destOrd="0" parTransId="{BFA95BA2-B3BA-499C-B1B6-9E482B154D7E}" sibTransId="{7F48DF37-F7B7-471A-A9FE-F15261BE8FAD}"/>
    <dgm:cxn modelId="{F568E1F8-EE46-9143-8991-7321DF385251}" type="presParOf" srcId="{B8523F25-1660-4DB1-B99E-EC046E7775AB}" destId="{65B07B28-7CC8-48EF-B3AD-7AD61C4B85F7}" srcOrd="0" destOrd="0" presId="urn:microsoft.com/office/officeart/2008/layout/LinedList"/>
    <dgm:cxn modelId="{6C7C1186-3B11-0E43-B452-1EBDBCA67455}" type="presParOf" srcId="{B8523F25-1660-4DB1-B99E-EC046E7775AB}" destId="{89EC17B0-8FFD-40CC-97FD-5752A3435245}" srcOrd="1" destOrd="0" presId="urn:microsoft.com/office/officeart/2008/layout/LinedList"/>
    <dgm:cxn modelId="{43F60DD1-0877-104C-8E18-53AC69D47B40}" type="presParOf" srcId="{89EC17B0-8FFD-40CC-97FD-5752A3435245}" destId="{C9EE0DE1-89BB-462E-913E-1A6DC99B10AE}" srcOrd="0" destOrd="0" presId="urn:microsoft.com/office/officeart/2008/layout/LinedList"/>
    <dgm:cxn modelId="{83B1815F-B0DD-514F-ADAF-76B5EAD384BB}" type="presParOf" srcId="{89EC17B0-8FFD-40CC-97FD-5752A3435245}" destId="{C055584A-2919-4125-AA6A-FC6E6F7415FA}" srcOrd="1" destOrd="0" presId="urn:microsoft.com/office/officeart/2008/layout/LinedList"/>
    <dgm:cxn modelId="{2CAFA8D7-0636-344B-B142-AA978F00C061}" type="presParOf" srcId="{C055584A-2919-4125-AA6A-FC6E6F7415FA}" destId="{79460D50-CF00-4D3D-8FD6-DA1542FFCD16}" srcOrd="0" destOrd="0" presId="urn:microsoft.com/office/officeart/2008/layout/LinedList"/>
    <dgm:cxn modelId="{B0C5C023-8466-CD4B-8097-372E82F6EB00}" type="presParOf" srcId="{C055584A-2919-4125-AA6A-FC6E6F7415FA}" destId="{FB10DA64-D63F-4B5C-B55D-F96E0A6547AB}" srcOrd="1" destOrd="0" presId="urn:microsoft.com/office/officeart/2008/layout/LinedList"/>
    <dgm:cxn modelId="{49474D54-26AA-5249-B6B9-732D60DEB1C8}" type="presParOf" srcId="{FB10DA64-D63F-4B5C-B55D-F96E0A6547AB}" destId="{A8639544-366B-4283-A3AC-410F2EC639EE}" srcOrd="0" destOrd="0" presId="urn:microsoft.com/office/officeart/2008/layout/LinedList"/>
    <dgm:cxn modelId="{DC0B8056-86FE-2A4A-9F14-70DD46265C77}" type="presParOf" srcId="{FB10DA64-D63F-4B5C-B55D-F96E0A6547AB}" destId="{9C13937E-0F73-449C-9985-6E2FD20A0976}" srcOrd="1" destOrd="0" presId="urn:microsoft.com/office/officeart/2008/layout/LinedList"/>
    <dgm:cxn modelId="{A7F8A15D-FA0D-7541-BCC2-025FA4999F6B}" type="presParOf" srcId="{FB10DA64-D63F-4B5C-B55D-F96E0A6547AB}" destId="{80305E20-5B8D-4AB2-AC50-7F027F6CB9DC}" srcOrd="2" destOrd="0" presId="urn:microsoft.com/office/officeart/2008/layout/LinedList"/>
    <dgm:cxn modelId="{8A7CD06F-FC67-4B48-A8E7-40C2AAB18FBF}" type="presParOf" srcId="{C055584A-2919-4125-AA6A-FC6E6F7415FA}" destId="{DF89384F-4755-4DF5-A07C-C5651250A18D}" srcOrd="2" destOrd="0" presId="urn:microsoft.com/office/officeart/2008/layout/LinedList"/>
    <dgm:cxn modelId="{1B7FF1C5-FB36-B045-9E4A-247211106101}" type="presParOf" srcId="{C055584A-2919-4125-AA6A-FC6E6F7415FA}" destId="{EA83ABC2-59E3-4A7E-B97E-E0B8DAA0920F}" srcOrd="3" destOrd="0" presId="urn:microsoft.com/office/officeart/2008/layout/LinedList"/>
    <dgm:cxn modelId="{C4EB35C1-B245-D14A-A2E2-E000F89EA301}" type="presParOf" srcId="{C055584A-2919-4125-AA6A-FC6E6F7415FA}" destId="{E5C3C400-2ED9-4FF8-A47C-81BF5DE31570}" srcOrd="4" destOrd="0" presId="urn:microsoft.com/office/officeart/2008/layout/LinedList"/>
    <dgm:cxn modelId="{F4A75184-6C1F-9B47-A85B-4330D687480E}" type="presParOf" srcId="{E5C3C400-2ED9-4FF8-A47C-81BF5DE31570}" destId="{8D5A52EF-2565-4A39-BD87-B182DBDD7F9A}" srcOrd="0" destOrd="0" presId="urn:microsoft.com/office/officeart/2008/layout/LinedList"/>
    <dgm:cxn modelId="{927885E1-9964-6C41-96FE-8E3FB1EC116B}" type="presParOf" srcId="{E5C3C400-2ED9-4FF8-A47C-81BF5DE31570}" destId="{C4C3268E-60DE-4263-8CD2-E975EBE5917F}" srcOrd="1" destOrd="0" presId="urn:microsoft.com/office/officeart/2008/layout/LinedList"/>
    <dgm:cxn modelId="{0D30DC0F-A258-2B46-A479-6ED0966FE8AB}" type="presParOf" srcId="{E5C3C400-2ED9-4FF8-A47C-81BF5DE31570}" destId="{5A372B37-E1DD-4966-A073-5DBF42C2C367}" srcOrd="2" destOrd="0" presId="urn:microsoft.com/office/officeart/2008/layout/LinedList"/>
    <dgm:cxn modelId="{614D0868-0CF4-7A48-B1D7-1CB208C250BE}" type="presParOf" srcId="{C055584A-2919-4125-AA6A-FC6E6F7415FA}" destId="{1019C4CB-42E6-43AB-B417-433723CC0D45}" srcOrd="5" destOrd="0" presId="urn:microsoft.com/office/officeart/2008/layout/LinedList"/>
    <dgm:cxn modelId="{FB9D88E0-A6F1-9542-9005-4C4DEB106A1A}" type="presParOf" srcId="{C055584A-2919-4125-AA6A-FC6E6F7415FA}" destId="{4DCFF9CB-DB8C-45A9-939D-BBA44C4A1765}" srcOrd="6" destOrd="0" presId="urn:microsoft.com/office/officeart/2008/layout/LinedList"/>
    <dgm:cxn modelId="{EFA7F951-38D8-4946-8521-241AA7CD1999}" type="presParOf" srcId="{C055584A-2919-4125-AA6A-FC6E6F7415FA}" destId="{EF3E169E-125F-4487-8AF7-9BB7D78DC387}" srcOrd="7" destOrd="0" presId="urn:microsoft.com/office/officeart/2008/layout/LinedList"/>
    <dgm:cxn modelId="{730F54BA-F5FC-AC48-9226-A61AFA212A4A}" type="presParOf" srcId="{EF3E169E-125F-4487-8AF7-9BB7D78DC387}" destId="{B9AD2FC5-5E15-464F-8684-93BDF2014CEB}" srcOrd="0" destOrd="0" presId="urn:microsoft.com/office/officeart/2008/layout/LinedList"/>
    <dgm:cxn modelId="{2257977D-2FD6-414C-B34A-E0E4A554119B}" type="presParOf" srcId="{EF3E169E-125F-4487-8AF7-9BB7D78DC387}" destId="{BBF9CF2D-6F88-4A31-86AF-C594D87AA21B}" srcOrd="1" destOrd="0" presId="urn:microsoft.com/office/officeart/2008/layout/LinedList"/>
    <dgm:cxn modelId="{2CD2F893-65B0-724E-A084-AA62D8A0A9E1}" type="presParOf" srcId="{EF3E169E-125F-4487-8AF7-9BB7D78DC387}" destId="{C9265BFE-2B0D-4381-910E-FFD2C4193DB2}" srcOrd="2" destOrd="0" presId="urn:microsoft.com/office/officeart/2008/layout/LinedList"/>
    <dgm:cxn modelId="{9D390C5B-458F-604D-A983-3AE83E64613A}" type="presParOf" srcId="{C055584A-2919-4125-AA6A-FC6E6F7415FA}" destId="{909D4396-A29E-414E-BEC6-C40C7E37FE57}" srcOrd="8" destOrd="0" presId="urn:microsoft.com/office/officeart/2008/layout/LinedList"/>
    <dgm:cxn modelId="{9BE075DB-719F-4047-82F6-3BB48F030F51}" type="presParOf" srcId="{C055584A-2919-4125-AA6A-FC6E6F7415FA}" destId="{13743C63-90DE-4F73-8CCD-A9D6EB7CC954}"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3A91D8-079C-4266-B829-A09972984DA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76D6C6D-DF8A-4FA1-BA40-BE2FC8C866A6}">
      <dgm:prSet phldrT="[Text]" custT="1"/>
      <dgm:spPr/>
      <dgm:t>
        <a:bodyPr/>
        <a:lstStyle/>
        <a:p>
          <a:r>
            <a:rPr lang="en-US" sz="1800" b="1" dirty="0">
              <a:latin typeface="+mj-lt"/>
            </a:rPr>
            <a:t>Exposing Ports</a:t>
          </a:r>
        </a:p>
      </dgm:t>
    </dgm:pt>
    <dgm:pt modelId="{D15E49DD-A60B-4446-8442-A2160218C4AC}" type="parTrans" cxnId="{CE3F7025-BC6D-455A-99CE-6669DDCA4D43}">
      <dgm:prSet/>
      <dgm:spPr/>
      <dgm:t>
        <a:bodyPr/>
        <a:lstStyle/>
        <a:p>
          <a:endParaRPr lang="en-US">
            <a:latin typeface="+mj-lt"/>
          </a:endParaRPr>
        </a:p>
      </dgm:t>
    </dgm:pt>
    <dgm:pt modelId="{37FE102A-C8CA-45FB-B470-CCBC6C1CE240}" type="sibTrans" cxnId="{CE3F7025-BC6D-455A-99CE-6669DDCA4D43}">
      <dgm:prSet/>
      <dgm:spPr/>
      <dgm:t>
        <a:bodyPr/>
        <a:lstStyle/>
        <a:p>
          <a:endParaRPr lang="en-US">
            <a:latin typeface="+mj-lt"/>
          </a:endParaRPr>
        </a:p>
      </dgm:t>
    </dgm:pt>
    <dgm:pt modelId="{DD45991F-9FD0-4979-924C-F1AA5690F2BD}">
      <dgm:prSet phldrT="[Text]" custT="1"/>
      <dgm:spPr/>
      <dgm:t>
        <a:bodyPr/>
        <a:lstStyle/>
        <a:p>
          <a:r>
            <a:rPr lang="en-US" sz="1800" b="1" dirty="0">
              <a:latin typeface="+mj-lt"/>
            </a:rPr>
            <a:t>Free Ports</a:t>
          </a:r>
        </a:p>
      </dgm:t>
    </dgm:pt>
    <dgm:pt modelId="{EF496745-E8A4-4EEC-BBC0-7DE57175FA81}" type="parTrans" cxnId="{9AB141F9-E15E-41B8-821A-63DE3124C4C9}">
      <dgm:prSet/>
      <dgm:spPr/>
      <dgm:t>
        <a:bodyPr/>
        <a:lstStyle/>
        <a:p>
          <a:endParaRPr lang="en-US">
            <a:latin typeface="+mj-lt"/>
          </a:endParaRPr>
        </a:p>
      </dgm:t>
    </dgm:pt>
    <dgm:pt modelId="{503D3D2E-98FE-45C0-991D-E59A565DB0D1}" type="sibTrans" cxnId="{9AB141F9-E15E-41B8-821A-63DE3124C4C9}">
      <dgm:prSet/>
      <dgm:spPr/>
      <dgm:t>
        <a:bodyPr/>
        <a:lstStyle/>
        <a:p>
          <a:endParaRPr lang="en-US">
            <a:latin typeface="+mj-lt"/>
          </a:endParaRPr>
        </a:p>
      </dgm:t>
    </dgm:pt>
    <dgm:pt modelId="{233330D5-9308-4D97-A72F-10BF88700859}">
      <dgm:prSet phldrT="[Text]" custT="1"/>
      <dgm:spPr/>
      <dgm:t>
        <a:bodyPr/>
        <a:lstStyle/>
        <a:p>
          <a:r>
            <a:rPr lang="en-US" sz="1800" b="1" dirty="0">
              <a:latin typeface="+mj-lt"/>
            </a:rPr>
            <a:t>Binding Ports</a:t>
          </a:r>
        </a:p>
      </dgm:t>
    </dgm:pt>
    <dgm:pt modelId="{7B7DCFA5-D567-4D77-B314-35E7E76ED7FE}" type="parTrans" cxnId="{1B28785E-8EEF-42CE-9BB2-D0FB35F95A63}">
      <dgm:prSet/>
      <dgm:spPr/>
      <dgm:t>
        <a:bodyPr/>
        <a:lstStyle/>
        <a:p>
          <a:endParaRPr lang="en-US">
            <a:latin typeface="+mj-lt"/>
          </a:endParaRPr>
        </a:p>
      </dgm:t>
    </dgm:pt>
    <dgm:pt modelId="{F03826E4-F192-44FC-A639-D06D62F1D4C2}" type="sibTrans" cxnId="{1B28785E-8EEF-42CE-9BB2-D0FB35F95A63}">
      <dgm:prSet/>
      <dgm:spPr/>
      <dgm:t>
        <a:bodyPr/>
        <a:lstStyle/>
        <a:p>
          <a:endParaRPr lang="en-US">
            <a:latin typeface="+mj-lt"/>
          </a:endParaRPr>
        </a:p>
      </dgm:t>
    </dgm:pt>
    <dgm:pt modelId="{5565E13A-F0FD-48E3-A5AE-BD44AC0DCAA9}" type="pres">
      <dgm:prSet presAssocID="{493A91D8-079C-4266-B829-A09972984DA3}" presName="hierChild1" presStyleCnt="0">
        <dgm:presLayoutVars>
          <dgm:orgChart val="1"/>
          <dgm:chPref val="1"/>
          <dgm:dir/>
          <dgm:animOne val="branch"/>
          <dgm:animLvl val="lvl"/>
          <dgm:resizeHandles/>
        </dgm:presLayoutVars>
      </dgm:prSet>
      <dgm:spPr/>
    </dgm:pt>
    <dgm:pt modelId="{84439BF9-0A2B-4C29-8026-2E36DC52AA78}" type="pres">
      <dgm:prSet presAssocID="{376D6C6D-DF8A-4FA1-BA40-BE2FC8C866A6}" presName="hierRoot1" presStyleCnt="0">
        <dgm:presLayoutVars>
          <dgm:hierBranch val="init"/>
        </dgm:presLayoutVars>
      </dgm:prSet>
      <dgm:spPr/>
    </dgm:pt>
    <dgm:pt modelId="{2C3A5F58-61A1-4DE6-AC7F-20E30CA3F39B}" type="pres">
      <dgm:prSet presAssocID="{376D6C6D-DF8A-4FA1-BA40-BE2FC8C866A6}" presName="rootComposite1" presStyleCnt="0"/>
      <dgm:spPr/>
    </dgm:pt>
    <dgm:pt modelId="{4E645827-893E-48A8-B15E-6FC28C1A26DF}" type="pres">
      <dgm:prSet presAssocID="{376D6C6D-DF8A-4FA1-BA40-BE2FC8C866A6}" presName="rootText1" presStyleLbl="node0" presStyleIdx="0" presStyleCnt="1">
        <dgm:presLayoutVars>
          <dgm:chPref val="3"/>
        </dgm:presLayoutVars>
      </dgm:prSet>
      <dgm:spPr/>
    </dgm:pt>
    <dgm:pt modelId="{16DE10D7-2AC6-4EC1-B4E9-0F10FDA5907B}" type="pres">
      <dgm:prSet presAssocID="{376D6C6D-DF8A-4FA1-BA40-BE2FC8C866A6}" presName="rootConnector1" presStyleLbl="node1" presStyleIdx="0" presStyleCnt="0"/>
      <dgm:spPr/>
    </dgm:pt>
    <dgm:pt modelId="{54A9DCA7-2586-4696-8CBD-2AF481BF11A9}" type="pres">
      <dgm:prSet presAssocID="{376D6C6D-DF8A-4FA1-BA40-BE2FC8C866A6}" presName="hierChild2" presStyleCnt="0"/>
      <dgm:spPr/>
    </dgm:pt>
    <dgm:pt modelId="{33580F7D-66CE-488F-9D06-E3F02E66FE36}" type="pres">
      <dgm:prSet presAssocID="{EF496745-E8A4-4EEC-BBC0-7DE57175FA81}" presName="Name37" presStyleLbl="parChTrans1D2" presStyleIdx="0" presStyleCnt="2"/>
      <dgm:spPr/>
    </dgm:pt>
    <dgm:pt modelId="{C00C5E28-DD11-4859-8A48-ED106C546B91}" type="pres">
      <dgm:prSet presAssocID="{DD45991F-9FD0-4979-924C-F1AA5690F2BD}" presName="hierRoot2" presStyleCnt="0">
        <dgm:presLayoutVars>
          <dgm:hierBranch val="init"/>
        </dgm:presLayoutVars>
      </dgm:prSet>
      <dgm:spPr/>
    </dgm:pt>
    <dgm:pt modelId="{1A590204-1213-4BA5-8FFB-4C632E1E24F4}" type="pres">
      <dgm:prSet presAssocID="{DD45991F-9FD0-4979-924C-F1AA5690F2BD}" presName="rootComposite" presStyleCnt="0"/>
      <dgm:spPr/>
    </dgm:pt>
    <dgm:pt modelId="{72A4D62B-DF97-4559-BA3E-6D175CE1E337}" type="pres">
      <dgm:prSet presAssocID="{DD45991F-9FD0-4979-924C-F1AA5690F2BD}" presName="rootText" presStyleLbl="node2" presStyleIdx="0" presStyleCnt="2">
        <dgm:presLayoutVars>
          <dgm:chPref val="3"/>
        </dgm:presLayoutVars>
      </dgm:prSet>
      <dgm:spPr/>
    </dgm:pt>
    <dgm:pt modelId="{01BE2545-99DB-493E-A81D-D87D630D432D}" type="pres">
      <dgm:prSet presAssocID="{DD45991F-9FD0-4979-924C-F1AA5690F2BD}" presName="rootConnector" presStyleLbl="node2" presStyleIdx="0" presStyleCnt="2"/>
      <dgm:spPr/>
    </dgm:pt>
    <dgm:pt modelId="{BF2C78C3-860E-4B74-841C-140D2796F1E0}" type="pres">
      <dgm:prSet presAssocID="{DD45991F-9FD0-4979-924C-F1AA5690F2BD}" presName="hierChild4" presStyleCnt="0"/>
      <dgm:spPr/>
    </dgm:pt>
    <dgm:pt modelId="{BDDB07CA-B34B-40B3-89CD-F11BCF79FF8A}" type="pres">
      <dgm:prSet presAssocID="{DD45991F-9FD0-4979-924C-F1AA5690F2BD}" presName="hierChild5" presStyleCnt="0"/>
      <dgm:spPr/>
    </dgm:pt>
    <dgm:pt modelId="{83CD6C9A-16C3-4DE9-A66B-F814CEEBF7D8}" type="pres">
      <dgm:prSet presAssocID="{7B7DCFA5-D567-4D77-B314-35E7E76ED7FE}" presName="Name37" presStyleLbl="parChTrans1D2" presStyleIdx="1" presStyleCnt="2"/>
      <dgm:spPr/>
    </dgm:pt>
    <dgm:pt modelId="{B4C27E39-B402-438A-9E60-4EC549B5FF9C}" type="pres">
      <dgm:prSet presAssocID="{233330D5-9308-4D97-A72F-10BF88700859}" presName="hierRoot2" presStyleCnt="0">
        <dgm:presLayoutVars>
          <dgm:hierBranch val="init"/>
        </dgm:presLayoutVars>
      </dgm:prSet>
      <dgm:spPr/>
    </dgm:pt>
    <dgm:pt modelId="{3484F5CF-2DF3-4742-B67B-5EE7EBF47791}" type="pres">
      <dgm:prSet presAssocID="{233330D5-9308-4D97-A72F-10BF88700859}" presName="rootComposite" presStyleCnt="0"/>
      <dgm:spPr/>
    </dgm:pt>
    <dgm:pt modelId="{A88FA78F-93DF-4ADB-BC2D-57163861B6B6}" type="pres">
      <dgm:prSet presAssocID="{233330D5-9308-4D97-A72F-10BF88700859}" presName="rootText" presStyleLbl="node2" presStyleIdx="1" presStyleCnt="2">
        <dgm:presLayoutVars>
          <dgm:chPref val="3"/>
        </dgm:presLayoutVars>
      </dgm:prSet>
      <dgm:spPr/>
    </dgm:pt>
    <dgm:pt modelId="{75AE14B9-4B93-4D10-B9DD-F0F36801AEC2}" type="pres">
      <dgm:prSet presAssocID="{233330D5-9308-4D97-A72F-10BF88700859}" presName="rootConnector" presStyleLbl="node2" presStyleIdx="1" presStyleCnt="2"/>
      <dgm:spPr/>
    </dgm:pt>
    <dgm:pt modelId="{0CC26996-19E3-4B2A-86F5-76D171A4AF1F}" type="pres">
      <dgm:prSet presAssocID="{233330D5-9308-4D97-A72F-10BF88700859}" presName="hierChild4" presStyleCnt="0"/>
      <dgm:spPr/>
    </dgm:pt>
    <dgm:pt modelId="{50D4066B-22F3-46FD-9F66-E3E1C5256DC8}" type="pres">
      <dgm:prSet presAssocID="{233330D5-9308-4D97-A72F-10BF88700859}" presName="hierChild5" presStyleCnt="0"/>
      <dgm:spPr/>
    </dgm:pt>
    <dgm:pt modelId="{DC67613C-F205-4082-8BBE-699EB4A7D6EE}" type="pres">
      <dgm:prSet presAssocID="{376D6C6D-DF8A-4FA1-BA40-BE2FC8C866A6}" presName="hierChild3" presStyleCnt="0"/>
      <dgm:spPr/>
    </dgm:pt>
  </dgm:ptLst>
  <dgm:cxnLst>
    <dgm:cxn modelId="{EB964B1B-143D-5541-B367-7152417093D5}" type="presOf" srcId="{376D6C6D-DF8A-4FA1-BA40-BE2FC8C866A6}" destId="{4E645827-893E-48A8-B15E-6FC28C1A26DF}" srcOrd="0" destOrd="0" presId="urn:microsoft.com/office/officeart/2005/8/layout/orgChart1"/>
    <dgm:cxn modelId="{CE3F7025-BC6D-455A-99CE-6669DDCA4D43}" srcId="{493A91D8-079C-4266-B829-A09972984DA3}" destId="{376D6C6D-DF8A-4FA1-BA40-BE2FC8C866A6}" srcOrd="0" destOrd="0" parTransId="{D15E49DD-A60B-4446-8442-A2160218C4AC}" sibTransId="{37FE102A-C8CA-45FB-B470-CCBC6C1CE240}"/>
    <dgm:cxn modelId="{1B28785E-8EEF-42CE-9BB2-D0FB35F95A63}" srcId="{376D6C6D-DF8A-4FA1-BA40-BE2FC8C866A6}" destId="{233330D5-9308-4D97-A72F-10BF88700859}" srcOrd="1" destOrd="0" parTransId="{7B7DCFA5-D567-4D77-B314-35E7E76ED7FE}" sibTransId="{F03826E4-F192-44FC-A639-D06D62F1D4C2}"/>
    <dgm:cxn modelId="{3933F470-5A10-4944-A3FB-42E7D2FEE72F}" type="presOf" srcId="{DD45991F-9FD0-4979-924C-F1AA5690F2BD}" destId="{01BE2545-99DB-493E-A81D-D87D630D432D}" srcOrd="1" destOrd="0" presId="urn:microsoft.com/office/officeart/2005/8/layout/orgChart1"/>
    <dgm:cxn modelId="{345F6656-11B3-4444-84CD-933C2D3B5CA7}" type="presOf" srcId="{233330D5-9308-4D97-A72F-10BF88700859}" destId="{A88FA78F-93DF-4ADB-BC2D-57163861B6B6}" srcOrd="0" destOrd="0" presId="urn:microsoft.com/office/officeart/2005/8/layout/orgChart1"/>
    <dgm:cxn modelId="{E180D784-53F6-A743-A056-0E71C7DB61AF}" type="presOf" srcId="{DD45991F-9FD0-4979-924C-F1AA5690F2BD}" destId="{72A4D62B-DF97-4559-BA3E-6D175CE1E337}" srcOrd="0" destOrd="0" presId="urn:microsoft.com/office/officeart/2005/8/layout/orgChart1"/>
    <dgm:cxn modelId="{4CACA499-5B75-AF43-B045-3D73090B6994}" type="presOf" srcId="{EF496745-E8A4-4EEC-BBC0-7DE57175FA81}" destId="{33580F7D-66CE-488F-9D06-E3F02E66FE36}" srcOrd="0" destOrd="0" presId="urn:microsoft.com/office/officeart/2005/8/layout/orgChart1"/>
    <dgm:cxn modelId="{1CE917AA-65C3-354A-8B10-BF643D04F2B0}" type="presOf" srcId="{7B7DCFA5-D567-4D77-B314-35E7E76ED7FE}" destId="{83CD6C9A-16C3-4DE9-A66B-F814CEEBF7D8}" srcOrd="0" destOrd="0" presId="urn:microsoft.com/office/officeart/2005/8/layout/orgChart1"/>
    <dgm:cxn modelId="{FF6CD1AB-3E35-1D47-BE5A-F53645F358EA}" type="presOf" srcId="{233330D5-9308-4D97-A72F-10BF88700859}" destId="{75AE14B9-4B93-4D10-B9DD-F0F36801AEC2}" srcOrd="1" destOrd="0" presId="urn:microsoft.com/office/officeart/2005/8/layout/orgChart1"/>
    <dgm:cxn modelId="{4DD8E8D9-0FCF-B143-BA9C-39DB7662758E}" type="presOf" srcId="{376D6C6D-DF8A-4FA1-BA40-BE2FC8C866A6}" destId="{16DE10D7-2AC6-4EC1-B4E9-0F10FDA5907B}" srcOrd="1" destOrd="0" presId="urn:microsoft.com/office/officeart/2005/8/layout/orgChart1"/>
    <dgm:cxn modelId="{C6D9B3F4-7979-4F48-B1BE-91FC65FF2396}" type="presOf" srcId="{493A91D8-079C-4266-B829-A09972984DA3}" destId="{5565E13A-F0FD-48E3-A5AE-BD44AC0DCAA9}" srcOrd="0" destOrd="0" presId="urn:microsoft.com/office/officeart/2005/8/layout/orgChart1"/>
    <dgm:cxn modelId="{9AB141F9-E15E-41B8-821A-63DE3124C4C9}" srcId="{376D6C6D-DF8A-4FA1-BA40-BE2FC8C866A6}" destId="{DD45991F-9FD0-4979-924C-F1AA5690F2BD}" srcOrd="0" destOrd="0" parTransId="{EF496745-E8A4-4EEC-BBC0-7DE57175FA81}" sibTransId="{503D3D2E-98FE-45C0-991D-E59A565DB0D1}"/>
    <dgm:cxn modelId="{DCF9E826-9D05-4040-ADAA-A6A155D5218A}" type="presParOf" srcId="{5565E13A-F0FD-48E3-A5AE-BD44AC0DCAA9}" destId="{84439BF9-0A2B-4C29-8026-2E36DC52AA78}" srcOrd="0" destOrd="0" presId="urn:microsoft.com/office/officeart/2005/8/layout/orgChart1"/>
    <dgm:cxn modelId="{D80B573A-8235-A84B-9A00-A3BEB6C2A4FD}" type="presParOf" srcId="{84439BF9-0A2B-4C29-8026-2E36DC52AA78}" destId="{2C3A5F58-61A1-4DE6-AC7F-20E30CA3F39B}" srcOrd="0" destOrd="0" presId="urn:microsoft.com/office/officeart/2005/8/layout/orgChart1"/>
    <dgm:cxn modelId="{EC85D284-D012-DC4E-8107-DA2E4AA48AB0}" type="presParOf" srcId="{2C3A5F58-61A1-4DE6-AC7F-20E30CA3F39B}" destId="{4E645827-893E-48A8-B15E-6FC28C1A26DF}" srcOrd="0" destOrd="0" presId="urn:microsoft.com/office/officeart/2005/8/layout/orgChart1"/>
    <dgm:cxn modelId="{9224F92A-76BC-E446-9601-402C79030A8D}" type="presParOf" srcId="{2C3A5F58-61A1-4DE6-AC7F-20E30CA3F39B}" destId="{16DE10D7-2AC6-4EC1-B4E9-0F10FDA5907B}" srcOrd="1" destOrd="0" presId="urn:microsoft.com/office/officeart/2005/8/layout/orgChart1"/>
    <dgm:cxn modelId="{F8003945-C395-0247-B400-2A958B3B9F2F}" type="presParOf" srcId="{84439BF9-0A2B-4C29-8026-2E36DC52AA78}" destId="{54A9DCA7-2586-4696-8CBD-2AF481BF11A9}" srcOrd="1" destOrd="0" presId="urn:microsoft.com/office/officeart/2005/8/layout/orgChart1"/>
    <dgm:cxn modelId="{BF87643A-F54D-C84A-B061-0F8328E3FBEE}" type="presParOf" srcId="{54A9DCA7-2586-4696-8CBD-2AF481BF11A9}" destId="{33580F7D-66CE-488F-9D06-E3F02E66FE36}" srcOrd="0" destOrd="0" presId="urn:microsoft.com/office/officeart/2005/8/layout/orgChart1"/>
    <dgm:cxn modelId="{29C0A28F-CF54-4E4C-BA56-BFB7C0E0DC7E}" type="presParOf" srcId="{54A9DCA7-2586-4696-8CBD-2AF481BF11A9}" destId="{C00C5E28-DD11-4859-8A48-ED106C546B91}" srcOrd="1" destOrd="0" presId="urn:microsoft.com/office/officeart/2005/8/layout/orgChart1"/>
    <dgm:cxn modelId="{F4C9CB1F-C862-FE42-AA43-60E021AFCD20}" type="presParOf" srcId="{C00C5E28-DD11-4859-8A48-ED106C546B91}" destId="{1A590204-1213-4BA5-8FFB-4C632E1E24F4}" srcOrd="0" destOrd="0" presId="urn:microsoft.com/office/officeart/2005/8/layout/orgChart1"/>
    <dgm:cxn modelId="{4BB8C0C8-48E5-9540-9FFB-699C65364E8E}" type="presParOf" srcId="{1A590204-1213-4BA5-8FFB-4C632E1E24F4}" destId="{72A4D62B-DF97-4559-BA3E-6D175CE1E337}" srcOrd="0" destOrd="0" presId="urn:microsoft.com/office/officeart/2005/8/layout/orgChart1"/>
    <dgm:cxn modelId="{9A24627C-92D3-8D40-8D19-2C73F55B13A5}" type="presParOf" srcId="{1A590204-1213-4BA5-8FFB-4C632E1E24F4}" destId="{01BE2545-99DB-493E-A81D-D87D630D432D}" srcOrd="1" destOrd="0" presId="urn:microsoft.com/office/officeart/2005/8/layout/orgChart1"/>
    <dgm:cxn modelId="{91B2EFBB-0BE6-6848-B97E-CBCD146EB844}" type="presParOf" srcId="{C00C5E28-DD11-4859-8A48-ED106C546B91}" destId="{BF2C78C3-860E-4B74-841C-140D2796F1E0}" srcOrd="1" destOrd="0" presId="urn:microsoft.com/office/officeart/2005/8/layout/orgChart1"/>
    <dgm:cxn modelId="{09E4F3EC-C54A-BD44-AEB0-64988F963500}" type="presParOf" srcId="{C00C5E28-DD11-4859-8A48-ED106C546B91}" destId="{BDDB07CA-B34B-40B3-89CD-F11BCF79FF8A}" srcOrd="2" destOrd="0" presId="urn:microsoft.com/office/officeart/2005/8/layout/orgChart1"/>
    <dgm:cxn modelId="{0DA803E9-26CA-2E47-8C34-00778574494C}" type="presParOf" srcId="{54A9DCA7-2586-4696-8CBD-2AF481BF11A9}" destId="{83CD6C9A-16C3-4DE9-A66B-F814CEEBF7D8}" srcOrd="2" destOrd="0" presId="urn:microsoft.com/office/officeart/2005/8/layout/orgChart1"/>
    <dgm:cxn modelId="{72C79924-8571-814E-B825-FBC3627E8F19}" type="presParOf" srcId="{54A9DCA7-2586-4696-8CBD-2AF481BF11A9}" destId="{B4C27E39-B402-438A-9E60-4EC549B5FF9C}" srcOrd="3" destOrd="0" presId="urn:microsoft.com/office/officeart/2005/8/layout/orgChart1"/>
    <dgm:cxn modelId="{C882DCA6-049F-3043-B580-BE5083CC02E5}" type="presParOf" srcId="{B4C27E39-B402-438A-9E60-4EC549B5FF9C}" destId="{3484F5CF-2DF3-4742-B67B-5EE7EBF47791}" srcOrd="0" destOrd="0" presId="urn:microsoft.com/office/officeart/2005/8/layout/orgChart1"/>
    <dgm:cxn modelId="{4F1D6B55-7BD8-8743-A99D-117E94541B97}" type="presParOf" srcId="{3484F5CF-2DF3-4742-B67B-5EE7EBF47791}" destId="{A88FA78F-93DF-4ADB-BC2D-57163861B6B6}" srcOrd="0" destOrd="0" presId="urn:microsoft.com/office/officeart/2005/8/layout/orgChart1"/>
    <dgm:cxn modelId="{1628A2A7-4737-A246-810B-AA2E423BE610}" type="presParOf" srcId="{3484F5CF-2DF3-4742-B67B-5EE7EBF47791}" destId="{75AE14B9-4B93-4D10-B9DD-F0F36801AEC2}" srcOrd="1" destOrd="0" presId="urn:microsoft.com/office/officeart/2005/8/layout/orgChart1"/>
    <dgm:cxn modelId="{6EF2C374-6758-2E42-92D2-DF1F69F98DBA}" type="presParOf" srcId="{B4C27E39-B402-438A-9E60-4EC549B5FF9C}" destId="{0CC26996-19E3-4B2A-86F5-76D171A4AF1F}" srcOrd="1" destOrd="0" presId="urn:microsoft.com/office/officeart/2005/8/layout/orgChart1"/>
    <dgm:cxn modelId="{446333E3-7DAC-2041-B931-684BC8FB657A}" type="presParOf" srcId="{B4C27E39-B402-438A-9E60-4EC549B5FF9C}" destId="{50D4066B-22F3-46FD-9F66-E3E1C5256DC8}" srcOrd="2" destOrd="0" presId="urn:microsoft.com/office/officeart/2005/8/layout/orgChart1"/>
    <dgm:cxn modelId="{9F15B17A-5205-5E40-B711-ACBD46EB1467}" type="presParOf" srcId="{84439BF9-0A2B-4C29-8026-2E36DC52AA78}" destId="{DC67613C-F205-4082-8BBE-699EB4A7D6E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1CCC54-5618-4237-AC6E-3B0EE5D600B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274B60E-82D9-465A-BA48-145FEF106055}">
      <dgm:prSet phldrT="[Text]" custT="1"/>
      <dgm:spPr/>
      <dgm:t>
        <a:bodyPr/>
        <a:lstStyle/>
        <a:p>
          <a:r>
            <a:rPr lang="en-US" altLang="en-US" sz="1600" dirty="0">
              <a:solidFill>
                <a:srgbClr val="0070C0"/>
              </a:solidFill>
              <a:latin typeface="+mn-lt"/>
            </a:rPr>
            <a:t>Docker Data Volumes: Use Case</a:t>
          </a:r>
          <a:endParaRPr lang="en-US" sz="1600" dirty="0">
            <a:solidFill>
              <a:srgbClr val="0070C0"/>
            </a:solidFill>
            <a:latin typeface="+mn-lt"/>
          </a:endParaRPr>
        </a:p>
      </dgm:t>
    </dgm:pt>
    <dgm:pt modelId="{CA94CA0F-3050-4615-8E92-7EDBB7FCD28D}" type="parTrans" cxnId="{410F9B4A-0235-48BB-A5C8-EC4E299FF210}">
      <dgm:prSet/>
      <dgm:spPr/>
      <dgm:t>
        <a:bodyPr/>
        <a:lstStyle/>
        <a:p>
          <a:endParaRPr lang="en-US"/>
        </a:p>
      </dgm:t>
    </dgm:pt>
    <dgm:pt modelId="{620C31CB-2A8C-46FB-9436-38C1EFA21BBD}" type="sibTrans" cxnId="{410F9B4A-0235-48BB-A5C8-EC4E299FF210}">
      <dgm:prSet/>
      <dgm:spPr/>
      <dgm:t>
        <a:bodyPr/>
        <a:lstStyle/>
        <a:p>
          <a:endParaRPr lang="en-US"/>
        </a:p>
      </dgm:t>
    </dgm:pt>
    <dgm:pt modelId="{06603061-E47E-4C2A-AA83-D9FA7FFBBCC9}">
      <dgm:prSet phldrT="[Text]" custT="1"/>
      <dgm:spPr/>
      <dgm:t>
        <a:bodyPr/>
        <a:lstStyle/>
        <a:p>
          <a:pPr>
            <a:lnSpc>
              <a:spcPct val="150000"/>
            </a:lnSpc>
            <a:buSzPct val="100000"/>
            <a:buFont typeface="Arial" panose="020B0604020202020204" pitchFamily="34" charset="0"/>
            <a:buChar char="•"/>
          </a:pPr>
          <a:r>
            <a:rPr lang="en-US" altLang="en-US" sz="1400" b="1" dirty="0">
              <a:solidFill>
                <a:srgbClr val="000000"/>
              </a:solidFill>
              <a:latin typeface="+mn-lt"/>
            </a:rPr>
            <a:t>Use Case 1: </a:t>
          </a:r>
          <a:r>
            <a:rPr lang="en-US" altLang="en-US" sz="1400" dirty="0">
              <a:solidFill>
                <a:srgbClr val="000000"/>
              </a:solidFill>
              <a:latin typeface="+mn-lt"/>
            </a:rPr>
            <a:t>To keep data around, even through container restarts</a:t>
          </a:r>
          <a:endParaRPr lang="en-US" sz="1400" dirty="0"/>
        </a:p>
      </dgm:t>
    </dgm:pt>
    <dgm:pt modelId="{8AE6E6C6-C9E7-41B8-A442-6862D4A8E4AF}" type="parTrans" cxnId="{0AC203E2-3746-451C-AB89-C21EE4BCD3D7}">
      <dgm:prSet/>
      <dgm:spPr/>
      <dgm:t>
        <a:bodyPr/>
        <a:lstStyle/>
        <a:p>
          <a:endParaRPr lang="en-US"/>
        </a:p>
      </dgm:t>
    </dgm:pt>
    <dgm:pt modelId="{C22C4ABD-55CE-4A60-B706-5EE423781CB7}" type="sibTrans" cxnId="{0AC203E2-3746-451C-AB89-C21EE4BCD3D7}">
      <dgm:prSet/>
      <dgm:spPr/>
      <dgm:t>
        <a:bodyPr/>
        <a:lstStyle/>
        <a:p>
          <a:endParaRPr lang="en-US"/>
        </a:p>
      </dgm:t>
    </dgm:pt>
    <dgm:pt modelId="{66D238D4-638A-4B65-B44C-1C15DFBD019D}">
      <dgm:prSet phldrT="[Text]" custT="1"/>
      <dgm:spPr/>
      <dgm:t>
        <a:bodyPr/>
        <a:lstStyle/>
        <a:p>
          <a:pPr>
            <a:lnSpc>
              <a:spcPct val="150000"/>
            </a:lnSpc>
            <a:buSzPct val="100000"/>
            <a:buFont typeface="Arial" panose="020B0604020202020204" pitchFamily="34" charset="0"/>
            <a:buChar char="•"/>
          </a:pPr>
          <a:r>
            <a:rPr lang="en-US" altLang="en-US" sz="1400" b="1" dirty="0">
              <a:solidFill>
                <a:srgbClr val="000000"/>
              </a:solidFill>
              <a:latin typeface="+mn-lt"/>
            </a:rPr>
            <a:t>Use Case 2: </a:t>
          </a:r>
          <a:r>
            <a:rPr lang="en-US" altLang="en-US" sz="1400" dirty="0">
              <a:solidFill>
                <a:srgbClr val="000000"/>
              </a:solidFill>
              <a:latin typeface="+mn-lt"/>
            </a:rPr>
            <a:t>To share data between the host filesystem and the Docker container</a:t>
          </a:r>
          <a:endParaRPr lang="en-US" sz="1400" dirty="0"/>
        </a:p>
      </dgm:t>
    </dgm:pt>
    <dgm:pt modelId="{3EB2ED7F-CAFF-4C98-9A1A-14AB86627DA7}" type="parTrans" cxnId="{2CDF7BD4-7C86-43FA-8932-6CD0300EC1F0}">
      <dgm:prSet/>
      <dgm:spPr/>
      <dgm:t>
        <a:bodyPr/>
        <a:lstStyle/>
        <a:p>
          <a:endParaRPr lang="en-US"/>
        </a:p>
      </dgm:t>
    </dgm:pt>
    <dgm:pt modelId="{E554FE98-B2E7-48ED-BA06-94DA66EA18D6}" type="sibTrans" cxnId="{2CDF7BD4-7C86-43FA-8932-6CD0300EC1F0}">
      <dgm:prSet/>
      <dgm:spPr/>
      <dgm:t>
        <a:bodyPr/>
        <a:lstStyle/>
        <a:p>
          <a:endParaRPr lang="en-US"/>
        </a:p>
      </dgm:t>
    </dgm:pt>
    <dgm:pt modelId="{DB497991-D05F-408D-9BEA-50B39605582A}">
      <dgm:prSet phldrT="[Text]" custT="1"/>
      <dgm:spPr/>
      <dgm:t>
        <a:bodyPr/>
        <a:lstStyle/>
        <a:p>
          <a:pPr>
            <a:lnSpc>
              <a:spcPct val="150000"/>
            </a:lnSpc>
            <a:buSzPct val="100000"/>
            <a:buFont typeface="Arial" panose="020B0604020202020204" pitchFamily="34" charset="0"/>
            <a:buChar char="•"/>
          </a:pPr>
          <a:r>
            <a:rPr lang="en-US" altLang="en-US" sz="1400" b="1" dirty="0">
              <a:solidFill>
                <a:srgbClr val="000000"/>
              </a:solidFill>
              <a:latin typeface="+mn-lt"/>
            </a:rPr>
            <a:t>Use Case 3: </a:t>
          </a:r>
          <a:r>
            <a:rPr lang="en-US" altLang="en-US" sz="1400" dirty="0">
              <a:solidFill>
                <a:srgbClr val="000000"/>
              </a:solidFill>
              <a:latin typeface="+mn-lt"/>
            </a:rPr>
            <a:t>To share data with other Docker containers</a:t>
          </a:r>
          <a:endParaRPr lang="en-US" sz="1400" dirty="0"/>
        </a:p>
      </dgm:t>
    </dgm:pt>
    <dgm:pt modelId="{494C0B2A-84E1-49FA-9CCA-54264806831B}" type="parTrans" cxnId="{FE442D8C-E228-478C-A6BE-502BA8D1EAAB}">
      <dgm:prSet/>
      <dgm:spPr/>
      <dgm:t>
        <a:bodyPr/>
        <a:lstStyle/>
        <a:p>
          <a:endParaRPr lang="en-US"/>
        </a:p>
      </dgm:t>
    </dgm:pt>
    <dgm:pt modelId="{7952F68F-3141-40CE-94DF-154FDB802F54}" type="sibTrans" cxnId="{FE442D8C-E228-478C-A6BE-502BA8D1EAAB}">
      <dgm:prSet/>
      <dgm:spPr/>
      <dgm:t>
        <a:bodyPr/>
        <a:lstStyle/>
        <a:p>
          <a:endParaRPr lang="en-US"/>
        </a:p>
      </dgm:t>
    </dgm:pt>
    <dgm:pt modelId="{B3416C1D-D2DA-4C47-A9EF-67C1A201B503}" type="pres">
      <dgm:prSet presAssocID="{F81CCC54-5618-4237-AC6E-3B0EE5D600B4}" presName="vert0" presStyleCnt="0">
        <dgm:presLayoutVars>
          <dgm:dir/>
          <dgm:animOne val="branch"/>
          <dgm:animLvl val="lvl"/>
        </dgm:presLayoutVars>
      </dgm:prSet>
      <dgm:spPr/>
    </dgm:pt>
    <dgm:pt modelId="{1429B591-ED5B-483F-AE0A-615623813467}" type="pres">
      <dgm:prSet presAssocID="{3274B60E-82D9-465A-BA48-145FEF106055}" presName="thickLine" presStyleLbl="alignNode1" presStyleIdx="0" presStyleCnt="1"/>
      <dgm:spPr/>
    </dgm:pt>
    <dgm:pt modelId="{258E02AB-0FC6-4A77-8534-33EF7F19CDB4}" type="pres">
      <dgm:prSet presAssocID="{3274B60E-82D9-465A-BA48-145FEF106055}" presName="horz1" presStyleCnt="0"/>
      <dgm:spPr/>
    </dgm:pt>
    <dgm:pt modelId="{9EFE8399-11A7-4A45-B5BC-20A4C2D9D879}" type="pres">
      <dgm:prSet presAssocID="{3274B60E-82D9-465A-BA48-145FEF106055}" presName="tx1" presStyleLbl="revTx" presStyleIdx="0" presStyleCnt="4" custScaleX="224163"/>
      <dgm:spPr/>
    </dgm:pt>
    <dgm:pt modelId="{8E5BB039-787C-45C1-81B7-EE65F9E39929}" type="pres">
      <dgm:prSet presAssocID="{3274B60E-82D9-465A-BA48-145FEF106055}" presName="vert1" presStyleCnt="0"/>
      <dgm:spPr/>
    </dgm:pt>
    <dgm:pt modelId="{86666425-EE04-41FC-94D2-B3C2A76A14A3}" type="pres">
      <dgm:prSet presAssocID="{06603061-E47E-4C2A-AA83-D9FA7FFBBCC9}" presName="vertSpace2a" presStyleCnt="0"/>
      <dgm:spPr/>
    </dgm:pt>
    <dgm:pt modelId="{EF4256FA-FFD6-4666-8DD1-F6F8B85C775E}" type="pres">
      <dgm:prSet presAssocID="{06603061-E47E-4C2A-AA83-D9FA7FFBBCC9}" presName="horz2" presStyleCnt="0"/>
      <dgm:spPr/>
    </dgm:pt>
    <dgm:pt modelId="{B00D7126-0433-4030-B01E-62D53805D7FB}" type="pres">
      <dgm:prSet presAssocID="{06603061-E47E-4C2A-AA83-D9FA7FFBBCC9}" presName="horzSpace2" presStyleCnt="0"/>
      <dgm:spPr/>
    </dgm:pt>
    <dgm:pt modelId="{B70B9578-905C-472E-9ED4-BA46F08C29DC}" type="pres">
      <dgm:prSet presAssocID="{06603061-E47E-4C2A-AA83-D9FA7FFBBCC9}" presName="tx2" presStyleLbl="revTx" presStyleIdx="1" presStyleCnt="4" custLinFactNeighborY="-4250"/>
      <dgm:spPr/>
    </dgm:pt>
    <dgm:pt modelId="{FB2D72C5-3C30-40AE-B9F1-3808E9014849}" type="pres">
      <dgm:prSet presAssocID="{06603061-E47E-4C2A-AA83-D9FA7FFBBCC9}" presName="vert2" presStyleCnt="0"/>
      <dgm:spPr/>
    </dgm:pt>
    <dgm:pt modelId="{A5D63802-58DF-4D8A-83ED-CF5164963FF4}" type="pres">
      <dgm:prSet presAssocID="{06603061-E47E-4C2A-AA83-D9FA7FFBBCC9}" presName="thinLine2b" presStyleLbl="callout" presStyleIdx="0" presStyleCnt="3" custLinFactY="-400000" custLinFactNeighborY="-418231"/>
      <dgm:spPr/>
    </dgm:pt>
    <dgm:pt modelId="{8E8EB9A4-1DBE-41BA-94DB-3F973EF05997}" type="pres">
      <dgm:prSet presAssocID="{06603061-E47E-4C2A-AA83-D9FA7FFBBCC9}" presName="vertSpace2b" presStyleCnt="0"/>
      <dgm:spPr/>
    </dgm:pt>
    <dgm:pt modelId="{4A512001-0C6C-4F83-9AB2-7CDDC118E9F1}" type="pres">
      <dgm:prSet presAssocID="{66D238D4-638A-4B65-B44C-1C15DFBD019D}" presName="horz2" presStyleCnt="0"/>
      <dgm:spPr/>
    </dgm:pt>
    <dgm:pt modelId="{C415FFD0-02CB-4376-8ABE-C062CFE5441E}" type="pres">
      <dgm:prSet presAssocID="{66D238D4-638A-4B65-B44C-1C15DFBD019D}" presName="horzSpace2" presStyleCnt="0"/>
      <dgm:spPr/>
    </dgm:pt>
    <dgm:pt modelId="{94AA753D-78AF-426B-9EF1-EC292F69796F}" type="pres">
      <dgm:prSet presAssocID="{66D238D4-638A-4B65-B44C-1C15DFBD019D}" presName="tx2" presStyleLbl="revTx" presStyleIdx="2" presStyleCnt="4" custLinFactNeighborY="-36750"/>
      <dgm:spPr/>
    </dgm:pt>
    <dgm:pt modelId="{4992860D-DAF8-4AB7-A0B7-008731D2907C}" type="pres">
      <dgm:prSet presAssocID="{66D238D4-638A-4B65-B44C-1C15DFBD019D}" presName="vert2" presStyleCnt="0"/>
      <dgm:spPr/>
    </dgm:pt>
    <dgm:pt modelId="{F45427BE-FEF5-4381-A297-4CA7A979C09F}" type="pres">
      <dgm:prSet presAssocID="{66D238D4-638A-4B65-B44C-1C15DFBD019D}" presName="thinLine2b" presStyleLbl="callout" presStyleIdx="1" presStyleCnt="3" custLinFactY="-758473" custLinFactNeighborY="-800000"/>
      <dgm:spPr/>
    </dgm:pt>
    <dgm:pt modelId="{512D3FB7-A383-4A2C-A34B-7029866E1313}" type="pres">
      <dgm:prSet presAssocID="{66D238D4-638A-4B65-B44C-1C15DFBD019D}" presName="vertSpace2b" presStyleCnt="0"/>
      <dgm:spPr/>
    </dgm:pt>
    <dgm:pt modelId="{6334817D-07F2-43C6-86A9-01D0181B613C}" type="pres">
      <dgm:prSet presAssocID="{DB497991-D05F-408D-9BEA-50B39605582A}" presName="horz2" presStyleCnt="0"/>
      <dgm:spPr/>
    </dgm:pt>
    <dgm:pt modelId="{FCEA5665-CF61-45E1-B38F-150055B7318C}" type="pres">
      <dgm:prSet presAssocID="{DB497991-D05F-408D-9BEA-50B39605582A}" presName="horzSpace2" presStyleCnt="0"/>
      <dgm:spPr/>
    </dgm:pt>
    <dgm:pt modelId="{80E965C4-97FB-406C-8A8D-A4437FDABBAD}" type="pres">
      <dgm:prSet presAssocID="{DB497991-D05F-408D-9BEA-50B39605582A}" presName="tx2" presStyleLbl="revTx" presStyleIdx="3" presStyleCnt="4" custLinFactNeighborY="-66000"/>
      <dgm:spPr/>
    </dgm:pt>
    <dgm:pt modelId="{B4A3BA54-7597-4513-8775-D2D2107CCF43}" type="pres">
      <dgm:prSet presAssocID="{DB497991-D05F-408D-9BEA-50B39605582A}" presName="vert2" presStyleCnt="0"/>
      <dgm:spPr/>
    </dgm:pt>
    <dgm:pt modelId="{1540FDF0-0BE3-4577-95E4-808F9C99F29B}" type="pres">
      <dgm:prSet presAssocID="{DB497991-D05F-408D-9BEA-50B39605582A}" presName="thinLine2b" presStyleLbl="callout" presStyleIdx="2" presStyleCnt="3" custLinFactY="-1100000" custLinFactNeighborY="-1146376"/>
      <dgm:spPr/>
    </dgm:pt>
    <dgm:pt modelId="{07AA236C-6222-48D5-B5F7-18DC7E77F1CA}" type="pres">
      <dgm:prSet presAssocID="{DB497991-D05F-408D-9BEA-50B39605582A}" presName="vertSpace2b" presStyleCnt="0"/>
      <dgm:spPr/>
    </dgm:pt>
  </dgm:ptLst>
  <dgm:cxnLst>
    <dgm:cxn modelId="{9D144912-C768-0B43-9F92-504E0370184B}" type="presOf" srcId="{06603061-E47E-4C2A-AA83-D9FA7FFBBCC9}" destId="{B70B9578-905C-472E-9ED4-BA46F08C29DC}" srcOrd="0" destOrd="0" presId="urn:microsoft.com/office/officeart/2008/layout/LinedList"/>
    <dgm:cxn modelId="{58A1D832-B3DD-4246-84E6-D0C53C31B613}" type="presOf" srcId="{DB497991-D05F-408D-9BEA-50B39605582A}" destId="{80E965C4-97FB-406C-8A8D-A4437FDABBAD}" srcOrd="0" destOrd="0" presId="urn:microsoft.com/office/officeart/2008/layout/LinedList"/>
    <dgm:cxn modelId="{410F9B4A-0235-48BB-A5C8-EC4E299FF210}" srcId="{F81CCC54-5618-4237-AC6E-3B0EE5D600B4}" destId="{3274B60E-82D9-465A-BA48-145FEF106055}" srcOrd="0" destOrd="0" parTransId="{CA94CA0F-3050-4615-8E92-7EDBB7FCD28D}" sibTransId="{620C31CB-2A8C-46FB-9436-38C1EFA21BBD}"/>
    <dgm:cxn modelId="{6D236C4B-616E-FE42-878E-4F6B1C45D33E}" type="presOf" srcId="{66D238D4-638A-4B65-B44C-1C15DFBD019D}" destId="{94AA753D-78AF-426B-9EF1-EC292F69796F}" srcOrd="0" destOrd="0" presId="urn:microsoft.com/office/officeart/2008/layout/LinedList"/>
    <dgm:cxn modelId="{0AAA7B7D-E17E-4443-9023-9C42F75F8EC9}" type="presOf" srcId="{3274B60E-82D9-465A-BA48-145FEF106055}" destId="{9EFE8399-11A7-4A45-B5BC-20A4C2D9D879}" srcOrd="0" destOrd="0" presId="urn:microsoft.com/office/officeart/2008/layout/LinedList"/>
    <dgm:cxn modelId="{FE442D8C-E228-478C-A6BE-502BA8D1EAAB}" srcId="{3274B60E-82D9-465A-BA48-145FEF106055}" destId="{DB497991-D05F-408D-9BEA-50B39605582A}" srcOrd="2" destOrd="0" parTransId="{494C0B2A-84E1-49FA-9CCA-54264806831B}" sibTransId="{7952F68F-3141-40CE-94DF-154FDB802F54}"/>
    <dgm:cxn modelId="{033787AB-6766-C64F-9BFD-39F55CE9C905}" type="presOf" srcId="{F81CCC54-5618-4237-AC6E-3B0EE5D600B4}" destId="{B3416C1D-D2DA-4C47-A9EF-67C1A201B503}" srcOrd="0" destOrd="0" presId="urn:microsoft.com/office/officeart/2008/layout/LinedList"/>
    <dgm:cxn modelId="{2CDF7BD4-7C86-43FA-8932-6CD0300EC1F0}" srcId="{3274B60E-82D9-465A-BA48-145FEF106055}" destId="{66D238D4-638A-4B65-B44C-1C15DFBD019D}" srcOrd="1" destOrd="0" parTransId="{3EB2ED7F-CAFF-4C98-9A1A-14AB86627DA7}" sibTransId="{E554FE98-B2E7-48ED-BA06-94DA66EA18D6}"/>
    <dgm:cxn modelId="{0AC203E2-3746-451C-AB89-C21EE4BCD3D7}" srcId="{3274B60E-82D9-465A-BA48-145FEF106055}" destId="{06603061-E47E-4C2A-AA83-D9FA7FFBBCC9}" srcOrd="0" destOrd="0" parTransId="{8AE6E6C6-C9E7-41B8-A442-6862D4A8E4AF}" sibTransId="{C22C4ABD-55CE-4A60-B706-5EE423781CB7}"/>
    <dgm:cxn modelId="{F6F21A92-24DE-D54D-BBD9-E2EBD5C61D27}" type="presParOf" srcId="{B3416C1D-D2DA-4C47-A9EF-67C1A201B503}" destId="{1429B591-ED5B-483F-AE0A-615623813467}" srcOrd="0" destOrd="0" presId="urn:microsoft.com/office/officeart/2008/layout/LinedList"/>
    <dgm:cxn modelId="{3E5A6E89-5CB9-7148-B95D-CC14B256B821}" type="presParOf" srcId="{B3416C1D-D2DA-4C47-A9EF-67C1A201B503}" destId="{258E02AB-0FC6-4A77-8534-33EF7F19CDB4}" srcOrd="1" destOrd="0" presId="urn:microsoft.com/office/officeart/2008/layout/LinedList"/>
    <dgm:cxn modelId="{BBB08F7C-EA15-1F49-9315-E4ACEDDE3E98}" type="presParOf" srcId="{258E02AB-0FC6-4A77-8534-33EF7F19CDB4}" destId="{9EFE8399-11A7-4A45-B5BC-20A4C2D9D879}" srcOrd="0" destOrd="0" presId="urn:microsoft.com/office/officeart/2008/layout/LinedList"/>
    <dgm:cxn modelId="{CD735C76-6954-B044-AB60-81473D59853F}" type="presParOf" srcId="{258E02AB-0FC6-4A77-8534-33EF7F19CDB4}" destId="{8E5BB039-787C-45C1-81B7-EE65F9E39929}" srcOrd="1" destOrd="0" presId="urn:microsoft.com/office/officeart/2008/layout/LinedList"/>
    <dgm:cxn modelId="{4ED4ABA8-3FC8-5848-99AD-12A6A6380BAA}" type="presParOf" srcId="{8E5BB039-787C-45C1-81B7-EE65F9E39929}" destId="{86666425-EE04-41FC-94D2-B3C2A76A14A3}" srcOrd="0" destOrd="0" presId="urn:microsoft.com/office/officeart/2008/layout/LinedList"/>
    <dgm:cxn modelId="{1F873B0E-1DA8-3946-A850-EBE484D87B86}" type="presParOf" srcId="{8E5BB039-787C-45C1-81B7-EE65F9E39929}" destId="{EF4256FA-FFD6-4666-8DD1-F6F8B85C775E}" srcOrd="1" destOrd="0" presId="urn:microsoft.com/office/officeart/2008/layout/LinedList"/>
    <dgm:cxn modelId="{95C44075-AE58-A44E-A49F-30A276EE0981}" type="presParOf" srcId="{EF4256FA-FFD6-4666-8DD1-F6F8B85C775E}" destId="{B00D7126-0433-4030-B01E-62D53805D7FB}" srcOrd="0" destOrd="0" presId="urn:microsoft.com/office/officeart/2008/layout/LinedList"/>
    <dgm:cxn modelId="{C97CCD84-40E8-5546-8A8B-21532ACF7C6C}" type="presParOf" srcId="{EF4256FA-FFD6-4666-8DD1-F6F8B85C775E}" destId="{B70B9578-905C-472E-9ED4-BA46F08C29DC}" srcOrd="1" destOrd="0" presId="urn:microsoft.com/office/officeart/2008/layout/LinedList"/>
    <dgm:cxn modelId="{75D02A1E-ACC8-2144-AC9E-5ABE70A4C866}" type="presParOf" srcId="{EF4256FA-FFD6-4666-8DD1-F6F8B85C775E}" destId="{FB2D72C5-3C30-40AE-B9F1-3808E9014849}" srcOrd="2" destOrd="0" presId="urn:microsoft.com/office/officeart/2008/layout/LinedList"/>
    <dgm:cxn modelId="{86344E13-2BAD-E74F-810D-736D2154D8FC}" type="presParOf" srcId="{8E5BB039-787C-45C1-81B7-EE65F9E39929}" destId="{A5D63802-58DF-4D8A-83ED-CF5164963FF4}" srcOrd="2" destOrd="0" presId="urn:microsoft.com/office/officeart/2008/layout/LinedList"/>
    <dgm:cxn modelId="{F2908B85-48C4-084D-B98B-50D75A5F0580}" type="presParOf" srcId="{8E5BB039-787C-45C1-81B7-EE65F9E39929}" destId="{8E8EB9A4-1DBE-41BA-94DB-3F973EF05997}" srcOrd="3" destOrd="0" presId="urn:microsoft.com/office/officeart/2008/layout/LinedList"/>
    <dgm:cxn modelId="{D9E976A8-1BFE-0C4B-BB2A-461E961CFBF2}" type="presParOf" srcId="{8E5BB039-787C-45C1-81B7-EE65F9E39929}" destId="{4A512001-0C6C-4F83-9AB2-7CDDC118E9F1}" srcOrd="4" destOrd="0" presId="urn:microsoft.com/office/officeart/2008/layout/LinedList"/>
    <dgm:cxn modelId="{40ABB3D5-E33F-BE4C-9059-4D52ECE94EC0}" type="presParOf" srcId="{4A512001-0C6C-4F83-9AB2-7CDDC118E9F1}" destId="{C415FFD0-02CB-4376-8ABE-C062CFE5441E}" srcOrd="0" destOrd="0" presId="urn:microsoft.com/office/officeart/2008/layout/LinedList"/>
    <dgm:cxn modelId="{480AD353-449D-EA4F-8864-687D68869310}" type="presParOf" srcId="{4A512001-0C6C-4F83-9AB2-7CDDC118E9F1}" destId="{94AA753D-78AF-426B-9EF1-EC292F69796F}" srcOrd="1" destOrd="0" presId="urn:microsoft.com/office/officeart/2008/layout/LinedList"/>
    <dgm:cxn modelId="{5C5C58B9-F879-854B-AB6D-A53DFCF7B795}" type="presParOf" srcId="{4A512001-0C6C-4F83-9AB2-7CDDC118E9F1}" destId="{4992860D-DAF8-4AB7-A0B7-008731D2907C}" srcOrd="2" destOrd="0" presId="urn:microsoft.com/office/officeart/2008/layout/LinedList"/>
    <dgm:cxn modelId="{66AA383B-524A-0548-AA4C-692E867A8C88}" type="presParOf" srcId="{8E5BB039-787C-45C1-81B7-EE65F9E39929}" destId="{F45427BE-FEF5-4381-A297-4CA7A979C09F}" srcOrd="5" destOrd="0" presId="urn:microsoft.com/office/officeart/2008/layout/LinedList"/>
    <dgm:cxn modelId="{4E54383F-07DA-0840-8202-B036F8006C80}" type="presParOf" srcId="{8E5BB039-787C-45C1-81B7-EE65F9E39929}" destId="{512D3FB7-A383-4A2C-A34B-7029866E1313}" srcOrd="6" destOrd="0" presId="urn:microsoft.com/office/officeart/2008/layout/LinedList"/>
    <dgm:cxn modelId="{7B668E51-E527-054F-92FE-4F7E3B725F78}" type="presParOf" srcId="{8E5BB039-787C-45C1-81B7-EE65F9E39929}" destId="{6334817D-07F2-43C6-86A9-01D0181B613C}" srcOrd="7" destOrd="0" presId="urn:microsoft.com/office/officeart/2008/layout/LinedList"/>
    <dgm:cxn modelId="{7B740AD9-8A33-5945-9B87-DDDEFE843126}" type="presParOf" srcId="{6334817D-07F2-43C6-86A9-01D0181B613C}" destId="{FCEA5665-CF61-45E1-B38F-150055B7318C}" srcOrd="0" destOrd="0" presId="urn:microsoft.com/office/officeart/2008/layout/LinedList"/>
    <dgm:cxn modelId="{CDB62CE9-81E5-A74D-A100-238F307BBAA7}" type="presParOf" srcId="{6334817D-07F2-43C6-86A9-01D0181B613C}" destId="{80E965C4-97FB-406C-8A8D-A4437FDABBAD}" srcOrd="1" destOrd="0" presId="urn:microsoft.com/office/officeart/2008/layout/LinedList"/>
    <dgm:cxn modelId="{1C9D929C-8C68-254D-8C8B-646F13B0697A}" type="presParOf" srcId="{6334817D-07F2-43C6-86A9-01D0181B613C}" destId="{B4A3BA54-7597-4513-8775-D2D2107CCF43}" srcOrd="2" destOrd="0" presId="urn:microsoft.com/office/officeart/2008/layout/LinedList"/>
    <dgm:cxn modelId="{FCFF3F1E-916F-8341-95FA-271CCDA9CE27}" type="presParOf" srcId="{8E5BB039-787C-45C1-81B7-EE65F9E39929}" destId="{1540FDF0-0BE3-4577-95E4-808F9C99F29B}" srcOrd="8" destOrd="0" presId="urn:microsoft.com/office/officeart/2008/layout/LinedList"/>
    <dgm:cxn modelId="{E0B6836E-8F9C-BD46-97A1-AE218DFF436E}" type="presParOf" srcId="{8E5BB039-787C-45C1-81B7-EE65F9E39929}" destId="{07AA236C-6222-48D5-B5F7-18DC7E77F1CA}"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6AF41-1E6B-4C69-9306-B7D52EED1C03}">
      <dsp:nvSpPr>
        <dsp:cNvPr id="0" name=""/>
        <dsp:cNvSpPr/>
      </dsp:nvSpPr>
      <dsp:spPr>
        <a:xfrm>
          <a:off x="3110484" y="948303"/>
          <a:ext cx="1147437" cy="398283"/>
        </a:xfrm>
        <a:custGeom>
          <a:avLst/>
          <a:gdLst/>
          <a:ahLst/>
          <a:cxnLst/>
          <a:rect l="0" t="0" r="0" b="0"/>
          <a:pathLst>
            <a:path>
              <a:moveTo>
                <a:pt x="0" y="0"/>
              </a:moveTo>
              <a:lnTo>
                <a:pt x="0" y="199141"/>
              </a:lnTo>
              <a:lnTo>
                <a:pt x="1147437" y="199141"/>
              </a:lnTo>
              <a:lnTo>
                <a:pt x="1147437" y="3982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94392B-2468-4720-BACA-4407F4C72245}">
      <dsp:nvSpPr>
        <dsp:cNvPr id="0" name=""/>
        <dsp:cNvSpPr/>
      </dsp:nvSpPr>
      <dsp:spPr>
        <a:xfrm>
          <a:off x="1963046" y="948303"/>
          <a:ext cx="1147437" cy="398283"/>
        </a:xfrm>
        <a:custGeom>
          <a:avLst/>
          <a:gdLst/>
          <a:ahLst/>
          <a:cxnLst/>
          <a:rect l="0" t="0" r="0" b="0"/>
          <a:pathLst>
            <a:path>
              <a:moveTo>
                <a:pt x="1147437" y="0"/>
              </a:moveTo>
              <a:lnTo>
                <a:pt x="1147437" y="199141"/>
              </a:lnTo>
              <a:lnTo>
                <a:pt x="0" y="199141"/>
              </a:lnTo>
              <a:lnTo>
                <a:pt x="0" y="3982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B84C5A-9652-48B5-A97B-3BDAACDA1A64}">
      <dsp:nvSpPr>
        <dsp:cNvPr id="0" name=""/>
        <dsp:cNvSpPr/>
      </dsp:nvSpPr>
      <dsp:spPr>
        <a:xfrm>
          <a:off x="2162188" y="7"/>
          <a:ext cx="1896590" cy="948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Connection Modes</a:t>
          </a:r>
        </a:p>
      </dsp:txBody>
      <dsp:txXfrm>
        <a:off x="2162188" y="7"/>
        <a:ext cx="1896590" cy="948295"/>
      </dsp:txXfrm>
    </dsp:sp>
    <dsp:sp modelId="{D7EDF051-A33A-46DA-9C78-A1C07C89B938}">
      <dsp:nvSpPr>
        <dsp:cNvPr id="0" name=""/>
        <dsp:cNvSpPr/>
      </dsp:nvSpPr>
      <dsp:spPr>
        <a:xfrm>
          <a:off x="1014751" y="1346586"/>
          <a:ext cx="1896590" cy="948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SzPct val="100000"/>
            <a:buNone/>
          </a:pPr>
          <a:r>
            <a:rPr lang="en-US" altLang="en-US" sz="1400" kern="1200" dirty="0">
              <a:solidFill>
                <a:schemeClr val="bg1"/>
              </a:solidFill>
            </a:rPr>
            <a:t>Detached Mode</a:t>
          </a:r>
          <a:endParaRPr lang="en-US" sz="1400" kern="1200" dirty="0">
            <a:solidFill>
              <a:schemeClr val="bg1"/>
            </a:solidFill>
          </a:endParaRPr>
        </a:p>
      </dsp:txBody>
      <dsp:txXfrm>
        <a:off x="1014751" y="1346586"/>
        <a:ext cx="1896590" cy="948295"/>
      </dsp:txXfrm>
    </dsp:sp>
    <dsp:sp modelId="{D3A66A03-8223-49FB-A6AF-4C349A220880}">
      <dsp:nvSpPr>
        <dsp:cNvPr id="0" name=""/>
        <dsp:cNvSpPr/>
      </dsp:nvSpPr>
      <dsp:spPr>
        <a:xfrm>
          <a:off x="3309625" y="1346586"/>
          <a:ext cx="1896590" cy="948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SzPct val="100000"/>
            <a:buNone/>
          </a:pPr>
          <a:r>
            <a:rPr lang="en-US" altLang="en-US" sz="1400" kern="1200" dirty="0">
              <a:solidFill>
                <a:schemeClr val="bg1"/>
              </a:solidFill>
            </a:rPr>
            <a:t>Root User Mode</a:t>
          </a:r>
          <a:endParaRPr lang="en-US" sz="1400" kern="1200" dirty="0">
            <a:solidFill>
              <a:schemeClr val="bg1"/>
            </a:solidFill>
          </a:endParaRPr>
        </a:p>
      </dsp:txBody>
      <dsp:txXfrm>
        <a:off x="3309625" y="1346586"/>
        <a:ext cx="1896590" cy="948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07B28-7CC8-48EF-B3AD-7AD61C4B85F7}">
      <dsp:nvSpPr>
        <dsp:cNvPr id="0" name=""/>
        <dsp:cNvSpPr/>
      </dsp:nvSpPr>
      <dsp:spPr>
        <a:xfrm>
          <a:off x="0" y="0"/>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E0DE1-89BB-462E-913E-1A6DC99B10AE}">
      <dsp:nvSpPr>
        <dsp:cNvPr id="0" name=""/>
        <dsp:cNvSpPr/>
      </dsp:nvSpPr>
      <dsp:spPr>
        <a:xfrm>
          <a:off x="0" y="0"/>
          <a:ext cx="1760801" cy="406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Clr>
              <a:schemeClr val="tx1"/>
            </a:buClr>
            <a:buFont typeface="Wingdings" panose="05000000000000000000" pitchFamily="2" charset="2"/>
            <a:buNone/>
          </a:pPr>
          <a:r>
            <a:rPr lang="en-US" sz="1600" kern="1200" dirty="0">
              <a:solidFill>
                <a:srgbClr val="0070C0"/>
              </a:solidFill>
              <a:latin typeface="+mn-lt"/>
              <a:ea typeface="ＭＳ Ｐゴシック" charset="0"/>
              <a:cs typeface="ＭＳ Ｐゴシック" charset="0"/>
            </a:rPr>
            <a:t>Removing Images: Use Cases</a:t>
          </a:r>
          <a:endParaRPr lang="en-US" sz="1600" kern="1200" dirty="0"/>
        </a:p>
      </dsp:txBody>
      <dsp:txXfrm>
        <a:off x="0" y="0"/>
        <a:ext cx="1760801" cy="4064000"/>
      </dsp:txXfrm>
    </dsp:sp>
    <dsp:sp modelId="{9C13937E-0F73-449C-9985-6E2FD20A0976}">
      <dsp:nvSpPr>
        <dsp:cNvPr id="0" name=""/>
        <dsp:cNvSpPr/>
      </dsp:nvSpPr>
      <dsp:spPr>
        <a:xfrm>
          <a:off x="1795542" y="13906"/>
          <a:ext cx="4247941"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altLang="en-US" sz="1400" b="1" kern="1200" dirty="0">
              <a:latin typeface="+mn-lt"/>
            </a:rPr>
            <a:t>Use Case 1: </a:t>
          </a:r>
          <a:r>
            <a:rPr lang="en-US" altLang="en-US" sz="1400" kern="1200" dirty="0">
              <a:latin typeface="+mn-lt"/>
            </a:rPr>
            <a:t>Without Associated Containers</a:t>
          </a:r>
          <a:endParaRPr lang="en-US" sz="1400" kern="1200" dirty="0"/>
        </a:p>
      </dsp:txBody>
      <dsp:txXfrm>
        <a:off x="1795542" y="13906"/>
        <a:ext cx="4247941" cy="1269999"/>
      </dsp:txXfrm>
    </dsp:sp>
    <dsp:sp modelId="{DF89384F-4755-4DF5-A07C-C5651250A18D}">
      <dsp:nvSpPr>
        <dsp:cNvPr id="0" name=""/>
        <dsp:cNvSpPr/>
      </dsp:nvSpPr>
      <dsp:spPr>
        <a:xfrm>
          <a:off x="1734826" y="685799"/>
          <a:ext cx="432911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C3268E-60DE-4263-8CD2-E975EBE5917F}">
      <dsp:nvSpPr>
        <dsp:cNvPr id="0" name=""/>
        <dsp:cNvSpPr/>
      </dsp:nvSpPr>
      <dsp:spPr>
        <a:xfrm>
          <a:off x="1795542" y="825499"/>
          <a:ext cx="4247941"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altLang="en-US" sz="1400" b="1" kern="1200" dirty="0">
              <a:latin typeface="+mn-lt"/>
            </a:rPr>
            <a:t>Use Case 2: </a:t>
          </a:r>
          <a:r>
            <a:rPr lang="en-US" sz="1400" kern="1200" dirty="0">
              <a:latin typeface="+mn-lt"/>
              <a:ea typeface="ＭＳ Ｐゴシック" charset="0"/>
              <a:cs typeface="ＭＳ Ｐゴシック" charset="0"/>
            </a:rPr>
            <a:t>With Associated Containers</a:t>
          </a:r>
          <a:endParaRPr lang="en-US" sz="1400" kern="1200" dirty="0"/>
        </a:p>
      </dsp:txBody>
      <dsp:txXfrm>
        <a:off x="1795542" y="825499"/>
        <a:ext cx="4247941" cy="1269999"/>
      </dsp:txXfrm>
    </dsp:sp>
    <dsp:sp modelId="{1019C4CB-42E6-43AB-B417-433723CC0D45}">
      <dsp:nvSpPr>
        <dsp:cNvPr id="0" name=""/>
        <dsp:cNvSpPr/>
      </dsp:nvSpPr>
      <dsp:spPr>
        <a:xfrm>
          <a:off x="1756299" y="1440990"/>
          <a:ext cx="432911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F9CF2D-6F88-4A31-86AF-C594D87AA21B}">
      <dsp:nvSpPr>
        <dsp:cNvPr id="0" name=""/>
        <dsp:cNvSpPr/>
      </dsp:nvSpPr>
      <dsp:spPr>
        <a:xfrm>
          <a:off x="1811472" y="1562074"/>
          <a:ext cx="4247941"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altLang="en-US" sz="1400" b="1" kern="1200" dirty="0">
              <a:latin typeface="+mn-lt"/>
            </a:rPr>
            <a:t>Use Case 3: </a:t>
          </a:r>
          <a:r>
            <a:rPr lang="en-US" sz="1400" kern="1200" dirty="0">
              <a:latin typeface="+mn-lt"/>
              <a:ea typeface="ＭＳ Ｐゴシック" charset="0"/>
              <a:cs typeface="ＭＳ Ｐゴシック" charset="0"/>
            </a:rPr>
            <a:t>Removing by force</a:t>
          </a:r>
          <a:endParaRPr lang="en-US" sz="1400" kern="1200" dirty="0"/>
        </a:p>
      </dsp:txBody>
      <dsp:txXfrm>
        <a:off x="1811472" y="1562074"/>
        <a:ext cx="4247941" cy="1269999"/>
      </dsp:txXfrm>
    </dsp:sp>
    <dsp:sp modelId="{909D4396-A29E-414E-BEC6-C40C7E37FE57}">
      <dsp:nvSpPr>
        <dsp:cNvPr id="0" name=""/>
        <dsp:cNvSpPr/>
      </dsp:nvSpPr>
      <dsp:spPr>
        <a:xfrm>
          <a:off x="1766887" y="2180845"/>
          <a:ext cx="432911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D6C9A-16C3-4DE9-A66B-F814CEEBF7D8}">
      <dsp:nvSpPr>
        <dsp:cNvPr id="0" name=""/>
        <dsp:cNvSpPr/>
      </dsp:nvSpPr>
      <dsp:spPr>
        <a:xfrm>
          <a:off x="2746744" y="1059976"/>
          <a:ext cx="1282037" cy="445004"/>
        </a:xfrm>
        <a:custGeom>
          <a:avLst/>
          <a:gdLst/>
          <a:ahLst/>
          <a:cxnLst/>
          <a:rect l="0" t="0" r="0" b="0"/>
          <a:pathLst>
            <a:path>
              <a:moveTo>
                <a:pt x="0" y="0"/>
              </a:moveTo>
              <a:lnTo>
                <a:pt x="0" y="222502"/>
              </a:lnTo>
              <a:lnTo>
                <a:pt x="1282037" y="222502"/>
              </a:lnTo>
              <a:lnTo>
                <a:pt x="1282037" y="445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580F7D-66CE-488F-9D06-E3F02E66FE36}">
      <dsp:nvSpPr>
        <dsp:cNvPr id="0" name=""/>
        <dsp:cNvSpPr/>
      </dsp:nvSpPr>
      <dsp:spPr>
        <a:xfrm>
          <a:off x="1464706" y="1059976"/>
          <a:ext cx="1282037" cy="445004"/>
        </a:xfrm>
        <a:custGeom>
          <a:avLst/>
          <a:gdLst/>
          <a:ahLst/>
          <a:cxnLst/>
          <a:rect l="0" t="0" r="0" b="0"/>
          <a:pathLst>
            <a:path>
              <a:moveTo>
                <a:pt x="1282037" y="0"/>
              </a:moveTo>
              <a:lnTo>
                <a:pt x="1282037" y="222502"/>
              </a:lnTo>
              <a:lnTo>
                <a:pt x="0" y="222502"/>
              </a:lnTo>
              <a:lnTo>
                <a:pt x="0" y="445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645827-893E-48A8-B15E-6FC28C1A26DF}">
      <dsp:nvSpPr>
        <dsp:cNvPr id="0" name=""/>
        <dsp:cNvSpPr/>
      </dsp:nvSpPr>
      <dsp:spPr>
        <a:xfrm>
          <a:off x="1687209" y="440"/>
          <a:ext cx="2119070" cy="1059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rPr>
            <a:t>Exposing Ports</a:t>
          </a:r>
        </a:p>
      </dsp:txBody>
      <dsp:txXfrm>
        <a:off x="1687209" y="440"/>
        <a:ext cx="2119070" cy="1059535"/>
      </dsp:txXfrm>
    </dsp:sp>
    <dsp:sp modelId="{72A4D62B-DF97-4559-BA3E-6D175CE1E337}">
      <dsp:nvSpPr>
        <dsp:cNvPr id="0" name=""/>
        <dsp:cNvSpPr/>
      </dsp:nvSpPr>
      <dsp:spPr>
        <a:xfrm>
          <a:off x="405171" y="1504980"/>
          <a:ext cx="2119070" cy="1059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rPr>
            <a:t>Free Ports</a:t>
          </a:r>
        </a:p>
      </dsp:txBody>
      <dsp:txXfrm>
        <a:off x="405171" y="1504980"/>
        <a:ext cx="2119070" cy="1059535"/>
      </dsp:txXfrm>
    </dsp:sp>
    <dsp:sp modelId="{A88FA78F-93DF-4ADB-BC2D-57163861B6B6}">
      <dsp:nvSpPr>
        <dsp:cNvPr id="0" name=""/>
        <dsp:cNvSpPr/>
      </dsp:nvSpPr>
      <dsp:spPr>
        <a:xfrm>
          <a:off x="2969246" y="1504980"/>
          <a:ext cx="2119070" cy="10595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j-lt"/>
            </a:rPr>
            <a:t>Binding Ports</a:t>
          </a:r>
        </a:p>
      </dsp:txBody>
      <dsp:txXfrm>
        <a:off x="2969246" y="1504980"/>
        <a:ext cx="2119070" cy="1059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9B591-ED5B-483F-AE0A-615623813467}">
      <dsp:nvSpPr>
        <dsp:cNvPr id="0" name=""/>
        <dsp:cNvSpPr/>
      </dsp:nvSpPr>
      <dsp:spPr>
        <a:xfrm>
          <a:off x="0" y="0"/>
          <a:ext cx="6096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FE8399-11A7-4A45-B5BC-20A4C2D9D879}">
      <dsp:nvSpPr>
        <dsp:cNvPr id="0" name=""/>
        <dsp:cNvSpPr/>
      </dsp:nvSpPr>
      <dsp:spPr>
        <a:xfrm>
          <a:off x="0" y="0"/>
          <a:ext cx="2188531" cy="406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en-US" sz="1600" kern="1200" dirty="0">
              <a:solidFill>
                <a:srgbClr val="0070C0"/>
              </a:solidFill>
              <a:latin typeface="+mn-lt"/>
            </a:rPr>
            <a:t>Docker Data Volumes: Use Case</a:t>
          </a:r>
          <a:endParaRPr lang="en-US" sz="1600" kern="1200" dirty="0">
            <a:solidFill>
              <a:srgbClr val="0070C0"/>
            </a:solidFill>
            <a:latin typeface="+mn-lt"/>
          </a:endParaRPr>
        </a:p>
      </dsp:txBody>
      <dsp:txXfrm>
        <a:off x="0" y="0"/>
        <a:ext cx="2188531" cy="4064000"/>
      </dsp:txXfrm>
    </dsp:sp>
    <dsp:sp modelId="{B70B9578-905C-472E-9ED4-BA46F08C29DC}">
      <dsp:nvSpPr>
        <dsp:cNvPr id="0" name=""/>
        <dsp:cNvSpPr/>
      </dsp:nvSpPr>
      <dsp:spPr>
        <a:xfrm>
          <a:off x="2261754" y="9525"/>
          <a:ext cx="3832026"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50000"/>
            </a:lnSpc>
            <a:spcBef>
              <a:spcPct val="0"/>
            </a:spcBef>
            <a:spcAft>
              <a:spcPct val="35000"/>
            </a:spcAft>
            <a:buSzPct val="100000"/>
            <a:buFont typeface="Arial" panose="020B0604020202020204" pitchFamily="34" charset="0"/>
            <a:buNone/>
          </a:pPr>
          <a:r>
            <a:rPr lang="en-US" altLang="en-US" sz="1400" b="1" kern="1200" dirty="0">
              <a:solidFill>
                <a:srgbClr val="000000"/>
              </a:solidFill>
              <a:latin typeface="+mn-lt"/>
            </a:rPr>
            <a:t>Use Case 1: </a:t>
          </a:r>
          <a:r>
            <a:rPr lang="en-US" altLang="en-US" sz="1400" kern="1200" dirty="0">
              <a:solidFill>
                <a:srgbClr val="000000"/>
              </a:solidFill>
              <a:latin typeface="+mn-lt"/>
            </a:rPr>
            <a:t>To keep data around, even through container restarts</a:t>
          </a:r>
          <a:endParaRPr lang="en-US" sz="1400" kern="1200" dirty="0"/>
        </a:p>
      </dsp:txBody>
      <dsp:txXfrm>
        <a:off x="2261754" y="9525"/>
        <a:ext cx="3832026" cy="1269999"/>
      </dsp:txXfrm>
    </dsp:sp>
    <dsp:sp modelId="{A5D63802-58DF-4D8A-83ED-CF5164963FF4}">
      <dsp:nvSpPr>
        <dsp:cNvPr id="0" name=""/>
        <dsp:cNvSpPr/>
      </dsp:nvSpPr>
      <dsp:spPr>
        <a:xfrm>
          <a:off x="2188531" y="923923"/>
          <a:ext cx="390524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AA753D-78AF-426B-9EF1-EC292F69796F}">
      <dsp:nvSpPr>
        <dsp:cNvPr id="0" name=""/>
        <dsp:cNvSpPr/>
      </dsp:nvSpPr>
      <dsp:spPr>
        <a:xfrm>
          <a:off x="2261754" y="930274"/>
          <a:ext cx="3832026"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50000"/>
            </a:lnSpc>
            <a:spcBef>
              <a:spcPct val="0"/>
            </a:spcBef>
            <a:spcAft>
              <a:spcPct val="35000"/>
            </a:spcAft>
            <a:buSzPct val="100000"/>
            <a:buFont typeface="Arial" panose="020B0604020202020204" pitchFamily="34" charset="0"/>
            <a:buNone/>
          </a:pPr>
          <a:r>
            <a:rPr lang="en-US" altLang="en-US" sz="1400" b="1" kern="1200" dirty="0">
              <a:solidFill>
                <a:srgbClr val="000000"/>
              </a:solidFill>
              <a:latin typeface="+mn-lt"/>
            </a:rPr>
            <a:t>Use Case 2: </a:t>
          </a:r>
          <a:r>
            <a:rPr lang="en-US" altLang="en-US" sz="1400" kern="1200" dirty="0">
              <a:solidFill>
                <a:srgbClr val="000000"/>
              </a:solidFill>
              <a:latin typeface="+mn-lt"/>
            </a:rPr>
            <a:t>To share data between the host filesystem and the Docker container</a:t>
          </a:r>
          <a:endParaRPr lang="en-US" sz="1400" kern="1200" dirty="0"/>
        </a:p>
      </dsp:txBody>
      <dsp:txXfrm>
        <a:off x="2261754" y="930274"/>
        <a:ext cx="3832026" cy="1269999"/>
      </dsp:txXfrm>
    </dsp:sp>
    <dsp:sp modelId="{F45427BE-FEF5-4381-A297-4CA7A979C09F}">
      <dsp:nvSpPr>
        <dsp:cNvPr id="0" name=""/>
        <dsp:cNvSpPr/>
      </dsp:nvSpPr>
      <dsp:spPr>
        <a:xfrm>
          <a:off x="2188531" y="1885949"/>
          <a:ext cx="390524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E965C4-97FB-406C-8A8D-A4437FDABBAD}">
      <dsp:nvSpPr>
        <dsp:cNvPr id="0" name=""/>
        <dsp:cNvSpPr/>
      </dsp:nvSpPr>
      <dsp:spPr>
        <a:xfrm>
          <a:off x="2261754" y="1892299"/>
          <a:ext cx="3832026" cy="126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50000"/>
            </a:lnSpc>
            <a:spcBef>
              <a:spcPct val="0"/>
            </a:spcBef>
            <a:spcAft>
              <a:spcPct val="35000"/>
            </a:spcAft>
            <a:buSzPct val="100000"/>
            <a:buFont typeface="Arial" panose="020B0604020202020204" pitchFamily="34" charset="0"/>
            <a:buNone/>
          </a:pPr>
          <a:r>
            <a:rPr lang="en-US" altLang="en-US" sz="1400" b="1" kern="1200" dirty="0">
              <a:solidFill>
                <a:srgbClr val="000000"/>
              </a:solidFill>
              <a:latin typeface="+mn-lt"/>
            </a:rPr>
            <a:t>Use Case 3: </a:t>
          </a:r>
          <a:r>
            <a:rPr lang="en-US" altLang="en-US" sz="1400" kern="1200" dirty="0">
              <a:solidFill>
                <a:srgbClr val="000000"/>
              </a:solidFill>
              <a:latin typeface="+mn-lt"/>
            </a:rPr>
            <a:t>To share data with other Docker containers</a:t>
          </a:r>
          <a:endParaRPr lang="en-US" sz="1400" kern="1200" dirty="0"/>
        </a:p>
      </dsp:txBody>
      <dsp:txXfrm>
        <a:off x="2261754" y="1892299"/>
        <a:ext cx="3832026" cy="1269999"/>
      </dsp:txXfrm>
    </dsp:sp>
    <dsp:sp modelId="{1540FDF0-0BE3-4577-95E4-808F9C99F29B}">
      <dsp:nvSpPr>
        <dsp:cNvPr id="0" name=""/>
        <dsp:cNvSpPr/>
      </dsp:nvSpPr>
      <dsp:spPr>
        <a:xfrm>
          <a:off x="2188531" y="2876551"/>
          <a:ext cx="390524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923058-91CF-4D35-B66E-3E229FC71BD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HP Simplified"/>
                <a:ea typeface="+mn-ea"/>
                <a:cs typeface="HP Simplified"/>
              </a:defRPr>
            </a:lvl1pPr>
          </a:lstStyle>
          <a:p>
            <a:pPr>
              <a:defRPr/>
            </a:pPr>
            <a:endParaRPr lang="en-GB"/>
          </a:p>
        </p:txBody>
      </p:sp>
      <p:sp>
        <p:nvSpPr>
          <p:cNvPr id="3" name="Date Placeholder 2">
            <a:extLst>
              <a:ext uri="{FF2B5EF4-FFF2-40B4-BE49-F238E27FC236}">
                <a16:creationId xmlns:a16="http://schemas.microsoft.com/office/drawing/2014/main" id="{358D0B06-38E2-44F9-AAB8-67A2CEFBE8BB}"/>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HP Simplified" charset="0"/>
              </a:defRPr>
            </a:lvl1pPr>
          </a:lstStyle>
          <a:p>
            <a:pPr>
              <a:defRPr/>
            </a:pPr>
            <a:fld id="{D9616122-4EFC-4AE7-8CCE-E8F58FC063EC}" type="datetimeFigureOut">
              <a:rPr lang="en-US" altLang="en-US"/>
              <a:pPr>
                <a:defRPr/>
              </a:pPr>
              <a:t>1/12/2025</a:t>
            </a:fld>
            <a:endParaRPr lang="en-GB" altLang="en-US"/>
          </a:p>
        </p:txBody>
      </p:sp>
      <p:sp>
        <p:nvSpPr>
          <p:cNvPr id="4" name="Footer Placeholder 3">
            <a:extLst>
              <a:ext uri="{FF2B5EF4-FFF2-40B4-BE49-F238E27FC236}">
                <a16:creationId xmlns:a16="http://schemas.microsoft.com/office/drawing/2014/main" id="{AA6624EF-1625-40C0-B6E5-D5DEC17AC525}"/>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HP Simplified"/>
                <a:ea typeface="+mn-ea"/>
                <a:cs typeface="HP Simplified"/>
              </a:defRPr>
            </a:lvl1pPr>
          </a:lstStyle>
          <a:p>
            <a:pPr>
              <a:defRPr/>
            </a:pPr>
            <a:endParaRPr lang="en-GB"/>
          </a:p>
        </p:txBody>
      </p:sp>
      <p:sp>
        <p:nvSpPr>
          <p:cNvPr id="5" name="Slide Number Placeholder 4">
            <a:extLst>
              <a:ext uri="{FF2B5EF4-FFF2-40B4-BE49-F238E27FC236}">
                <a16:creationId xmlns:a16="http://schemas.microsoft.com/office/drawing/2014/main" id="{017114B9-D119-49C4-8553-72B15DB30BA9}"/>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HP Simplified" charset="0"/>
              </a:defRPr>
            </a:lvl1pPr>
          </a:lstStyle>
          <a:p>
            <a:pPr>
              <a:defRPr/>
            </a:pPr>
            <a:fld id="{E74C11CF-F7CF-4329-931F-376E7C7A87A2}" type="slidenum">
              <a:rPr lang="en-GB" altLang="en-US"/>
              <a:pPr>
                <a:defRPr/>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8B1078-9CC6-47CE-A775-A259C123E6B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HP Simplified"/>
                <a:ea typeface="+mn-ea"/>
                <a:cs typeface="HP Simplified"/>
              </a:defRPr>
            </a:lvl1pPr>
          </a:lstStyle>
          <a:p>
            <a:pPr>
              <a:defRPr/>
            </a:pPr>
            <a:endParaRPr lang="en-GB"/>
          </a:p>
        </p:txBody>
      </p:sp>
      <p:sp>
        <p:nvSpPr>
          <p:cNvPr id="3" name="Date Placeholder 2">
            <a:extLst>
              <a:ext uri="{FF2B5EF4-FFF2-40B4-BE49-F238E27FC236}">
                <a16:creationId xmlns:a16="http://schemas.microsoft.com/office/drawing/2014/main" id="{2893E74B-E219-49F5-B227-1C08724DE469}"/>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HP Simplified" charset="0"/>
              </a:defRPr>
            </a:lvl1pPr>
          </a:lstStyle>
          <a:p>
            <a:pPr>
              <a:defRPr/>
            </a:pPr>
            <a:fld id="{BD563B89-8245-4AEB-A619-9CBF61EFBCC3}" type="datetimeFigureOut">
              <a:rPr lang="en-US" altLang="en-US"/>
              <a:pPr>
                <a:defRPr/>
              </a:pPr>
              <a:t>1/12/2025</a:t>
            </a:fld>
            <a:endParaRPr lang="en-GB" altLang="en-US"/>
          </a:p>
        </p:txBody>
      </p:sp>
      <p:sp>
        <p:nvSpPr>
          <p:cNvPr id="4" name="Slide Image Placeholder 3">
            <a:extLst>
              <a:ext uri="{FF2B5EF4-FFF2-40B4-BE49-F238E27FC236}">
                <a16:creationId xmlns:a16="http://schemas.microsoft.com/office/drawing/2014/main" id="{5BA9CFD0-D949-4EB8-A9CF-4501F65A4652}"/>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a:extLst>
              <a:ext uri="{FF2B5EF4-FFF2-40B4-BE49-F238E27FC236}">
                <a16:creationId xmlns:a16="http://schemas.microsoft.com/office/drawing/2014/main" id="{DBA7D2C7-B6E6-494A-BDDB-DF6B9590150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a:extLst>
              <a:ext uri="{FF2B5EF4-FFF2-40B4-BE49-F238E27FC236}">
                <a16:creationId xmlns:a16="http://schemas.microsoft.com/office/drawing/2014/main" id="{50DD7FE0-53D0-4AE1-B5B8-6AFAEC68042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HP Simplified"/>
                <a:ea typeface="+mn-ea"/>
                <a:cs typeface="HP Simplified"/>
              </a:defRPr>
            </a:lvl1pPr>
          </a:lstStyle>
          <a:p>
            <a:pPr>
              <a:defRPr/>
            </a:pPr>
            <a:endParaRPr lang="en-GB"/>
          </a:p>
        </p:txBody>
      </p:sp>
      <p:sp>
        <p:nvSpPr>
          <p:cNvPr id="7" name="Slide Number Placeholder 6">
            <a:extLst>
              <a:ext uri="{FF2B5EF4-FFF2-40B4-BE49-F238E27FC236}">
                <a16:creationId xmlns:a16="http://schemas.microsoft.com/office/drawing/2014/main" id="{A5C6D44A-7783-42B6-BA07-615B8667126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HP Simplified" charset="0"/>
              </a:defRPr>
            </a:lvl1pPr>
          </a:lstStyle>
          <a:p>
            <a:pPr>
              <a:defRPr/>
            </a:pPr>
            <a:fld id="{B8597178-0517-4BF1-B460-467C536F057C}"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HP Simplified"/>
        <a:ea typeface="MS PGothic" panose="020B0600070205080204" pitchFamily="34" charset="-128"/>
        <a:cs typeface="HP Simplified"/>
      </a:defRPr>
    </a:lvl1pPr>
    <a:lvl2pPr marL="457200" algn="l" defTabSz="457200" rtl="0" eaLnBrk="0" fontAlgn="base" hangingPunct="0">
      <a:spcBef>
        <a:spcPct val="30000"/>
      </a:spcBef>
      <a:spcAft>
        <a:spcPct val="0"/>
      </a:spcAft>
      <a:defRPr sz="1200" kern="1200">
        <a:solidFill>
          <a:schemeClr val="tx1"/>
        </a:solidFill>
        <a:latin typeface="HP Simplified"/>
        <a:ea typeface="MS PGothic" panose="020B0600070205080204" pitchFamily="34" charset="-128"/>
        <a:cs typeface="HP Simplified"/>
      </a:defRPr>
    </a:lvl2pPr>
    <a:lvl3pPr marL="914400" algn="l" defTabSz="457200" rtl="0" eaLnBrk="0" fontAlgn="base" hangingPunct="0">
      <a:spcBef>
        <a:spcPct val="30000"/>
      </a:spcBef>
      <a:spcAft>
        <a:spcPct val="0"/>
      </a:spcAft>
      <a:defRPr sz="1200" kern="1200">
        <a:solidFill>
          <a:schemeClr val="tx1"/>
        </a:solidFill>
        <a:latin typeface="HP Simplified"/>
        <a:ea typeface="MS PGothic" panose="020B0600070205080204" pitchFamily="34" charset="-128"/>
        <a:cs typeface="HP Simplified"/>
      </a:defRPr>
    </a:lvl3pPr>
    <a:lvl4pPr marL="1371600" algn="l" defTabSz="457200" rtl="0" eaLnBrk="0" fontAlgn="base" hangingPunct="0">
      <a:spcBef>
        <a:spcPct val="30000"/>
      </a:spcBef>
      <a:spcAft>
        <a:spcPct val="0"/>
      </a:spcAft>
      <a:defRPr sz="1200" kern="1200">
        <a:solidFill>
          <a:schemeClr val="tx1"/>
        </a:solidFill>
        <a:latin typeface="HP Simplified"/>
        <a:ea typeface="MS PGothic" panose="020B0600070205080204" pitchFamily="34" charset="-128"/>
        <a:cs typeface="HP Simplified"/>
      </a:defRPr>
    </a:lvl4pPr>
    <a:lvl5pPr marL="1828800" algn="l" defTabSz="457200" rtl="0" eaLnBrk="0" fontAlgn="base" hangingPunct="0">
      <a:spcBef>
        <a:spcPct val="30000"/>
      </a:spcBef>
      <a:spcAft>
        <a:spcPct val="0"/>
      </a:spcAft>
      <a:defRPr sz="1200" kern="1200">
        <a:solidFill>
          <a:schemeClr val="tx1"/>
        </a:solidFill>
        <a:latin typeface="HP Simplified"/>
        <a:ea typeface="MS PGothic" panose="020B0600070205080204" pitchFamily="34" charset="-128"/>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core architecture. As we go forward explain the relations between each component.</a:t>
            </a:r>
            <a:endParaRPr lang="en-IN" dirty="0"/>
          </a:p>
        </p:txBody>
      </p:sp>
      <p:sp>
        <p:nvSpPr>
          <p:cNvPr id="4" name="Slide Number Placeholder 3"/>
          <p:cNvSpPr>
            <a:spLocks noGrp="1"/>
          </p:cNvSpPr>
          <p:nvPr>
            <p:ph type="sldNum" sz="quarter" idx="5"/>
          </p:nvPr>
        </p:nvSpPr>
        <p:spPr/>
        <p:txBody>
          <a:bodyPr/>
          <a:lstStyle/>
          <a:p>
            <a:pPr>
              <a:defRPr/>
            </a:pPr>
            <a:fld id="{B8597178-0517-4BF1-B460-467C536F057C}" type="slidenum">
              <a:rPr lang="en-GB" altLang="en-US" smtClean="0"/>
              <a:pPr>
                <a:defRPr/>
              </a:pPr>
              <a:t>24</a:t>
            </a:fld>
            <a:endParaRPr lang="en-GB" altLang="en-US"/>
          </a:p>
        </p:txBody>
      </p:sp>
    </p:spTree>
    <p:extLst>
      <p:ext uri="{BB962C8B-B14F-4D97-AF65-F5344CB8AC3E}">
        <p14:creationId xmlns:p14="http://schemas.microsoft.com/office/powerpoint/2010/main" val="529578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C69BB7B8-92A4-45E7-8786-13619F0D82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a:extLst>
              <a:ext uri="{FF2B5EF4-FFF2-40B4-BE49-F238E27FC236}">
                <a16:creationId xmlns:a16="http://schemas.microsoft.com/office/drawing/2014/main" id="{859C8D13-FF2E-479F-A21D-8AF0B59A7B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62820" name="Slide Number Placeholder 3">
            <a:extLst>
              <a:ext uri="{FF2B5EF4-FFF2-40B4-BE49-F238E27FC236}">
                <a16:creationId xmlns:a16="http://schemas.microsoft.com/office/drawing/2014/main" id="{69B98A28-4726-4520-9AB9-C74BE9D970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C2A675D8-C4D4-4331-9ADE-B7A0EA69AC48}" type="slidenum">
              <a:rPr lang="en-GB" altLang="en-US" sz="1200" smtClean="0">
                <a:latin typeface="HP Simplified" panose="020B0604020204020204" pitchFamily="34" charset="0"/>
              </a:rPr>
              <a:pPr/>
              <a:t>81</a:t>
            </a:fld>
            <a:endParaRPr lang="en-GB" altLang="en-US" sz="1200">
              <a:latin typeface="HP Simplified" panose="020B0604020204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a:extLst>
              <a:ext uri="{FF2B5EF4-FFF2-40B4-BE49-F238E27FC236}">
                <a16:creationId xmlns:a16="http://schemas.microsoft.com/office/drawing/2014/main" id="{2E154392-3E6C-4954-BB63-F58419A914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a:extLst>
              <a:ext uri="{FF2B5EF4-FFF2-40B4-BE49-F238E27FC236}">
                <a16:creationId xmlns:a16="http://schemas.microsoft.com/office/drawing/2014/main" id="{83CCE6F3-23B1-4B68-A4FE-4EA6B7AE3F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75108" name="Slide Number Placeholder 3">
            <a:extLst>
              <a:ext uri="{FF2B5EF4-FFF2-40B4-BE49-F238E27FC236}">
                <a16:creationId xmlns:a16="http://schemas.microsoft.com/office/drawing/2014/main" id="{7DF458D7-9D50-4CFC-B4B1-F1D6029283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D417810C-CE3F-40E8-AD77-D5AC47913831}" type="slidenum">
              <a:rPr lang="en-GB" altLang="en-US" sz="1200" smtClean="0">
                <a:latin typeface="HP Simplified" panose="020B0604020204020204" pitchFamily="34" charset="0"/>
              </a:rPr>
              <a:pPr/>
              <a:t>84</a:t>
            </a:fld>
            <a:endParaRPr lang="en-GB" altLang="en-US" sz="1200">
              <a:latin typeface="HP Simplified" panose="020B0604020204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a:extLst>
              <a:ext uri="{FF2B5EF4-FFF2-40B4-BE49-F238E27FC236}">
                <a16:creationId xmlns:a16="http://schemas.microsoft.com/office/drawing/2014/main" id="{BDE50180-F409-4466-817B-8455BD3E7B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a:extLst>
              <a:ext uri="{FF2B5EF4-FFF2-40B4-BE49-F238E27FC236}">
                <a16:creationId xmlns:a16="http://schemas.microsoft.com/office/drawing/2014/main" id="{8701A02F-31A7-4EE9-8DCD-951419516E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77156" name="Slide Number Placeholder 3">
            <a:extLst>
              <a:ext uri="{FF2B5EF4-FFF2-40B4-BE49-F238E27FC236}">
                <a16:creationId xmlns:a16="http://schemas.microsoft.com/office/drawing/2014/main" id="{A295EA43-DABF-484F-93B8-0ECF31AAF6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FFA3BA58-6A42-474B-9502-DF3594255B45}" type="slidenum">
              <a:rPr lang="en-GB" altLang="en-US" sz="1200" smtClean="0">
                <a:latin typeface="HP Simplified" panose="020B0604020204020204" pitchFamily="34" charset="0"/>
              </a:rPr>
              <a:pPr/>
              <a:t>85</a:t>
            </a:fld>
            <a:endParaRPr lang="en-GB" altLang="en-US" sz="1200">
              <a:latin typeface="HP Simplified" panose="020B0604020204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a:extLst>
              <a:ext uri="{FF2B5EF4-FFF2-40B4-BE49-F238E27FC236}">
                <a16:creationId xmlns:a16="http://schemas.microsoft.com/office/drawing/2014/main" id="{7DDFD186-AEC8-4896-B0F1-D95533C6B5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a:extLst>
              <a:ext uri="{FF2B5EF4-FFF2-40B4-BE49-F238E27FC236}">
                <a16:creationId xmlns:a16="http://schemas.microsoft.com/office/drawing/2014/main" id="{51195D2D-E959-46D2-8250-4EB13FF603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79204" name="Slide Number Placeholder 3">
            <a:extLst>
              <a:ext uri="{FF2B5EF4-FFF2-40B4-BE49-F238E27FC236}">
                <a16:creationId xmlns:a16="http://schemas.microsoft.com/office/drawing/2014/main" id="{B70238B0-1EB2-4EB7-BD1F-FBC51091AC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C885D86B-DF9D-4846-92A3-4CBED548C6E3}" type="slidenum">
              <a:rPr lang="en-GB" altLang="en-US" sz="1200" smtClean="0">
                <a:latin typeface="HP Simplified" panose="020B0604020204020204" pitchFamily="34" charset="0"/>
              </a:rPr>
              <a:pPr/>
              <a:t>86</a:t>
            </a:fld>
            <a:endParaRPr lang="en-GB" altLang="en-US" sz="1200">
              <a:latin typeface="HP Simplified" panose="020B0604020204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a:extLst>
              <a:ext uri="{FF2B5EF4-FFF2-40B4-BE49-F238E27FC236}">
                <a16:creationId xmlns:a16="http://schemas.microsoft.com/office/drawing/2014/main" id="{49DF1501-530E-46D8-9A29-26C92820D76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a:extLst>
              <a:ext uri="{FF2B5EF4-FFF2-40B4-BE49-F238E27FC236}">
                <a16:creationId xmlns:a16="http://schemas.microsoft.com/office/drawing/2014/main" id="{15D0319F-D25C-475E-A074-2DD300D5E8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81252" name="Slide Number Placeholder 3">
            <a:extLst>
              <a:ext uri="{FF2B5EF4-FFF2-40B4-BE49-F238E27FC236}">
                <a16:creationId xmlns:a16="http://schemas.microsoft.com/office/drawing/2014/main" id="{270E7169-C5C2-4087-B0D3-B7694E18B31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8176670F-CBB6-464B-98DC-1D0AD8FB056C}" type="slidenum">
              <a:rPr lang="en-GB" altLang="en-US" sz="1200" smtClean="0">
                <a:latin typeface="HP Simplified" panose="020B0604020204020204" pitchFamily="34" charset="0"/>
              </a:rPr>
              <a:pPr/>
              <a:t>87</a:t>
            </a:fld>
            <a:endParaRPr lang="en-GB" altLang="en-US" sz="1200">
              <a:latin typeface="HP Simplified" panose="020B0604020204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BC29A1E5-4B66-4709-8933-761F61E0A4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a:extLst>
              <a:ext uri="{FF2B5EF4-FFF2-40B4-BE49-F238E27FC236}">
                <a16:creationId xmlns:a16="http://schemas.microsoft.com/office/drawing/2014/main" id="{A713D95D-5BB6-423B-8ADB-F41919D123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86372" name="Slide Number Placeholder 3">
            <a:extLst>
              <a:ext uri="{FF2B5EF4-FFF2-40B4-BE49-F238E27FC236}">
                <a16:creationId xmlns:a16="http://schemas.microsoft.com/office/drawing/2014/main" id="{91DE8B4D-B41B-448F-B47B-D44D535B77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F9BB490A-C561-44D9-BEC6-67CFCB2C07C0}" type="slidenum">
              <a:rPr lang="en-GB" altLang="en-US" sz="1200" smtClean="0">
                <a:latin typeface="HP Simplified" panose="020B0604020204020204" pitchFamily="34" charset="0"/>
              </a:rPr>
              <a:pPr/>
              <a:t>91</a:t>
            </a:fld>
            <a:endParaRPr lang="en-GB" altLang="en-US" sz="1200">
              <a:latin typeface="HP Simplified" panose="020B0604020204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D6B22A79-BC95-4FFA-991A-988593F7D1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a:extLst>
              <a:ext uri="{FF2B5EF4-FFF2-40B4-BE49-F238E27FC236}">
                <a16:creationId xmlns:a16="http://schemas.microsoft.com/office/drawing/2014/main" id="{DAC3E1B4-CE27-4376-A244-580665B02E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88420" name="Slide Number Placeholder 3">
            <a:extLst>
              <a:ext uri="{FF2B5EF4-FFF2-40B4-BE49-F238E27FC236}">
                <a16:creationId xmlns:a16="http://schemas.microsoft.com/office/drawing/2014/main" id="{FC747141-4A9C-46F3-9EB7-397BBC33D5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56A4FA89-1279-426E-B0BB-2B5C542B9CF7}" type="slidenum">
              <a:rPr lang="en-GB" altLang="en-US" sz="1200" smtClean="0">
                <a:latin typeface="HP Simplified" panose="020B0604020204020204" pitchFamily="34" charset="0"/>
              </a:rPr>
              <a:pPr/>
              <a:t>92</a:t>
            </a:fld>
            <a:endParaRPr lang="en-GB" altLang="en-US" sz="1200">
              <a:latin typeface="HP Simplified" panose="020B0604020204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72A05B3C-B221-48C3-802D-108F7A5C8F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a:extLst>
              <a:ext uri="{FF2B5EF4-FFF2-40B4-BE49-F238E27FC236}">
                <a16:creationId xmlns:a16="http://schemas.microsoft.com/office/drawing/2014/main" id="{30D24260-5755-43EE-91EA-3B1F0BE644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90468" name="Slide Number Placeholder 3">
            <a:extLst>
              <a:ext uri="{FF2B5EF4-FFF2-40B4-BE49-F238E27FC236}">
                <a16:creationId xmlns:a16="http://schemas.microsoft.com/office/drawing/2014/main" id="{493A8A20-E941-4566-97E9-4E2927B3D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1396BEFB-152C-4562-9866-DB1A11FCB6A6}" type="slidenum">
              <a:rPr lang="en-GB" altLang="en-US" sz="1200" smtClean="0">
                <a:latin typeface="HP Simplified" panose="020B0604020204020204" pitchFamily="34" charset="0"/>
              </a:rPr>
              <a:pPr/>
              <a:t>93</a:t>
            </a:fld>
            <a:endParaRPr lang="en-GB" altLang="en-US" sz="1200">
              <a:latin typeface="HP Simplified" panose="020B0604020204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a:extLst>
              <a:ext uri="{FF2B5EF4-FFF2-40B4-BE49-F238E27FC236}">
                <a16:creationId xmlns:a16="http://schemas.microsoft.com/office/drawing/2014/main" id="{3632F221-4B18-4E47-8338-7760AF6FEF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a:extLst>
              <a:ext uri="{FF2B5EF4-FFF2-40B4-BE49-F238E27FC236}">
                <a16:creationId xmlns:a16="http://schemas.microsoft.com/office/drawing/2014/main" id="{E125C214-1E32-49F5-AA6E-8951202363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201732" name="Slide Number Placeholder 3">
            <a:extLst>
              <a:ext uri="{FF2B5EF4-FFF2-40B4-BE49-F238E27FC236}">
                <a16:creationId xmlns:a16="http://schemas.microsoft.com/office/drawing/2014/main" id="{F79A0BFD-8A2E-4E88-87CE-3CD7902431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326477F7-1384-42D0-B949-485DCEB6FB1A}" type="slidenum">
              <a:rPr lang="en-GB" altLang="en-US" sz="1200" smtClean="0">
                <a:latin typeface="HP Simplified" panose="020B0604020204020204" pitchFamily="34" charset="0"/>
              </a:rPr>
              <a:pPr/>
              <a:t>99</a:t>
            </a:fld>
            <a:endParaRPr lang="en-GB" altLang="en-US" sz="1200">
              <a:latin typeface="HP Simplified" panose="020B0604020204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a:extLst>
              <a:ext uri="{FF2B5EF4-FFF2-40B4-BE49-F238E27FC236}">
                <a16:creationId xmlns:a16="http://schemas.microsoft.com/office/drawing/2014/main" id="{7427E612-0D24-4F20-970E-589D0D1226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a:extLst>
              <a:ext uri="{FF2B5EF4-FFF2-40B4-BE49-F238E27FC236}">
                <a16:creationId xmlns:a16="http://schemas.microsoft.com/office/drawing/2014/main" id="{6EAA9ABF-67C5-4D7C-9CB5-088949A506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203780" name="Slide Number Placeholder 3">
            <a:extLst>
              <a:ext uri="{FF2B5EF4-FFF2-40B4-BE49-F238E27FC236}">
                <a16:creationId xmlns:a16="http://schemas.microsoft.com/office/drawing/2014/main" id="{27D27E40-624D-481C-8A0D-C96815D56F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E0CA76D1-288B-4F05-A945-8EE0AE9AF6EC}" type="slidenum">
              <a:rPr lang="en-GB" altLang="en-US" sz="1200" smtClean="0">
                <a:latin typeface="HP Simplified" panose="020B0604020204020204" pitchFamily="34" charset="0"/>
              </a:rPr>
              <a:pPr/>
              <a:t>100</a:t>
            </a:fld>
            <a:endParaRPr lang="en-GB" altLang="en-US" sz="1200">
              <a:latin typeface="HP Simplified" panose="020B0604020204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A76F0703-CE1F-4AA7-9BDD-0718122927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EA0A061E-1260-423B-87BA-3788816D9E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79876" name="Slide Number Placeholder 3">
            <a:extLst>
              <a:ext uri="{FF2B5EF4-FFF2-40B4-BE49-F238E27FC236}">
                <a16:creationId xmlns:a16="http://schemas.microsoft.com/office/drawing/2014/main" id="{C14463E3-3D66-438D-A9C2-0C7F239406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6D2594C-9437-4D6D-8A0F-D27F32490BF4}" type="slidenum">
              <a:rPr lang="en-GB" altLang="en-US" sz="1200" smtClean="0">
                <a:latin typeface="HP Simplified" panose="020B0604020204020204" pitchFamily="34" charset="0"/>
              </a:rPr>
              <a:pPr/>
              <a:t>25</a:t>
            </a:fld>
            <a:endParaRPr lang="en-GB" altLang="en-US" sz="1200">
              <a:latin typeface="HP Simplified" panose="020B0604020204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a:extLst>
              <a:ext uri="{FF2B5EF4-FFF2-40B4-BE49-F238E27FC236}">
                <a16:creationId xmlns:a16="http://schemas.microsoft.com/office/drawing/2014/main" id="{70315408-079A-4F26-B4F3-BDFEF70057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a:extLst>
              <a:ext uri="{FF2B5EF4-FFF2-40B4-BE49-F238E27FC236}">
                <a16:creationId xmlns:a16="http://schemas.microsoft.com/office/drawing/2014/main" id="{86040225-F52B-42C4-95AF-31182B92BD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205828" name="Slide Number Placeholder 3">
            <a:extLst>
              <a:ext uri="{FF2B5EF4-FFF2-40B4-BE49-F238E27FC236}">
                <a16:creationId xmlns:a16="http://schemas.microsoft.com/office/drawing/2014/main" id="{E0523A7B-8656-46F2-9688-7F1D05E6E8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85CB78D7-B176-49BB-BDD4-E2133955720B}" type="slidenum">
              <a:rPr lang="en-GB" altLang="en-US" sz="1200" smtClean="0">
                <a:latin typeface="HP Simplified" panose="020B0604020204020204" pitchFamily="34" charset="0"/>
              </a:rPr>
              <a:pPr/>
              <a:t>101</a:t>
            </a:fld>
            <a:endParaRPr lang="en-GB" altLang="en-US" sz="1200">
              <a:latin typeface="HP Simplified" panose="020B0604020204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a:extLst>
              <a:ext uri="{FF2B5EF4-FFF2-40B4-BE49-F238E27FC236}">
                <a16:creationId xmlns:a16="http://schemas.microsoft.com/office/drawing/2014/main" id="{E51CE3DE-B8F3-4FA9-A4A5-505EFC91C0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a:extLst>
              <a:ext uri="{FF2B5EF4-FFF2-40B4-BE49-F238E27FC236}">
                <a16:creationId xmlns:a16="http://schemas.microsoft.com/office/drawing/2014/main" id="{3DCDFB90-7F8B-4110-9C22-5AA70268A6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207876" name="Slide Number Placeholder 3">
            <a:extLst>
              <a:ext uri="{FF2B5EF4-FFF2-40B4-BE49-F238E27FC236}">
                <a16:creationId xmlns:a16="http://schemas.microsoft.com/office/drawing/2014/main" id="{0C49E29C-1DA8-480A-BE59-75DBE8160E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BF7B9381-1264-4A69-8559-FAC6EC033678}" type="slidenum">
              <a:rPr lang="en-GB" altLang="en-US" sz="1200" smtClean="0">
                <a:latin typeface="HP Simplified" panose="020B0604020204020204" pitchFamily="34" charset="0"/>
              </a:rPr>
              <a:pPr/>
              <a:t>102</a:t>
            </a:fld>
            <a:endParaRPr lang="en-GB" altLang="en-US" sz="1200">
              <a:latin typeface="HP Simplified" panose="020B0604020204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4A721-F01F-9D1A-9B85-579C50C367C3}"/>
            </a:ext>
          </a:extLst>
        </p:cNvPr>
        <p:cNvGrpSpPr/>
        <p:nvPr/>
      </p:nvGrpSpPr>
      <p:grpSpPr>
        <a:xfrm>
          <a:off x="0" y="0"/>
          <a:ext cx="0" cy="0"/>
          <a:chOff x="0" y="0"/>
          <a:chExt cx="0" cy="0"/>
        </a:xfrm>
      </p:grpSpPr>
      <p:sp>
        <p:nvSpPr>
          <p:cNvPr id="207874" name="Slide Image Placeholder 1">
            <a:extLst>
              <a:ext uri="{FF2B5EF4-FFF2-40B4-BE49-F238E27FC236}">
                <a16:creationId xmlns:a16="http://schemas.microsoft.com/office/drawing/2014/main" id="{E1A298EA-831A-7607-1628-CAC05313D6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a:extLst>
              <a:ext uri="{FF2B5EF4-FFF2-40B4-BE49-F238E27FC236}">
                <a16:creationId xmlns:a16="http://schemas.microsoft.com/office/drawing/2014/main" id="{48EC59F6-2D96-E6C1-46B1-C36ED4B3D5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207876" name="Slide Number Placeholder 3">
            <a:extLst>
              <a:ext uri="{FF2B5EF4-FFF2-40B4-BE49-F238E27FC236}">
                <a16:creationId xmlns:a16="http://schemas.microsoft.com/office/drawing/2014/main" id="{E991271C-3324-21E3-E68F-E1387955BB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BF7B9381-1264-4A69-8559-FAC6EC033678}" type="slidenum">
              <a:rPr lang="en-GB" altLang="en-US" sz="1200" smtClean="0">
                <a:latin typeface="HP Simplified" panose="020B0604020204020204" pitchFamily="34" charset="0"/>
              </a:rPr>
              <a:pPr/>
              <a:t>103</a:t>
            </a:fld>
            <a:endParaRPr lang="en-GB" altLang="en-US" sz="1200">
              <a:latin typeface="HP Simplified" panose="020B0604020204020204" pitchFamily="34" charset="0"/>
            </a:endParaRPr>
          </a:p>
        </p:txBody>
      </p:sp>
    </p:spTree>
    <p:extLst>
      <p:ext uri="{BB962C8B-B14F-4D97-AF65-F5344CB8AC3E}">
        <p14:creationId xmlns:p14="http://schemas.microsoft.com/office/powerpoint/2010/main" val="2589387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59A3460B-AFAA-4C3A-9EE7-CC60FA67FF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9446A494-F0A5-45F5-9FAE-4433559F43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81924" name="Slide Number Placeholder 3">
            <a:extLst>
              <a:ext uri="{FF2B5EF4-FFF2-40B4-BE49-F238E27FC236}">
                <a16:creationId xmlns:a16="http://schemas.microsoft.com/office/drawing/2014/main" id="{C73F1ED5-CA54-4AD3-92A5-28F9C35135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36D71337-BF83-4FC7-BE1E-D1043B1B1433}" type="slidenum">
              <a:rPr lang="en-GB" altLang="en-US" sz="1200" smtClean="0">
                <a:latin typeface="HP Simplified" panose="020B0604020204020204" pitchFamily="34" charset="0"/>
              </a:rPr>
              <a:pPr/>
              <a:t>26</a:t>
            </a:fld>
            <a:endParaRPr lang="en-GB" altLang="en-US" sz="1200">
              <a:latin typeface="HP Simplified" panose="020B0604020204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C94DC3DA-C306-4267-BEBC-9FE8FA8350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a:extLst>
              <a:ext uri="{FF2B5EF4-FFF2-40B4-BE49-F238E27FC236}">
                <a16:creationId xmlns:a16="http://schemas.microsoft.com/office/drawing/2014/main" id="{432614E5-BC23-47B1-BD4C-E4527E880A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99332" name="Slide Number Placeholder 3">
            <a:extLst>
              <a:ext uri="{FF2B5EF4-FFF2-40B4-BE49-F238E27FC236}">
                <a16:creationId xmlns:a16="http://schemas.microsoft.com/office/drawing/2014/main" id="{5CD162AC-492C-4309-AB72-93B16B9DC4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13D6E4FD-DF34-472C-8498-F2C6BEB5E62F}" type="slidenum">
              <a:rPr lang="en-GB" altLang="en-US" sz="1200" smtClean="0">
                <a:latin typeface="HP Simplified" panose="020B0604020204020204" pitchFamily="34" charset="0"/>
              </a:rPr>
              <a:pPr/>
              <a:t>35</a:t>
            </a:fld>
            <a:endParaRPr lang="en-GB" altLang="en-US" sz="1200">
              <a:latin typeface="HP Simplified" panose="020B0604020204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B8597178-0517-4BF1-B460-467C536F057C}" type="slidenum">
              <a:rPr lang="en-GB" altLang="en-US" smtClean="0"/>
              <a:pPr>
                <a:defRPr/>
              </a:pPr>
              <a:t>38</a:t>
            </a:fld>
            <a:endParaRPr lang="en-GB" altLang="en-US"/>
          </a:p>
        </p:txBody>
      </p:sp>
    </p:spTree>
    <p:extLst>
      <p:ext uri="{BB962C8B-B14F-4D97-AF65-F5344CB8AC3E}">
        <p14:creationId xmlns:p14="http://schemas.microsoft.com/office/powerpoint/2010/main" val="2118950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DAA96700-D008-4349-959D-E8D93A9D56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0943CF4B-E9BA-4EBC-9B04-345C4B0101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10596" name="Slide Number Placeholder 3">
            <a:extLst>
              <a:ext uri="{FF2B5EF4-FFF2-40B4-BE49-F238E27FC236}">
                <a16:creationId xmlns:a16="http://schemas.microsoft.com/office/drawing/2014/main" id="{F33EA068-E646-4C3F-8707-F2B5DD1A86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265FE82E-33DB-4806-97B0-CAD051F8FBE0}" type="slidenum">
              <a:rPr lang="en-GB" altLang="en-US" sz="1200" smtClean="0">
                <a:latin typeface="HP Simplified" panose="020B0604020204020204" pitchFamily="34" charset="0"/>
              </a:rPr>
              <a:pPr/>
              <a:t>45</a:t>
            </a:fld>
            <a:endParaRPr lang="en-GB" altLang="en-US" sz="1200">
              <a:latin typeface="HP Simplified" panose="020B0604020204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5BFE324B-D452-4B5E-AD88-E6738C0B08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a:extLst>
              <a:ext uri="{FF2B5EF4-FFF2-40B4-BE49-F238E27FC236}">
                <a16:creationId xmlns:a16="http://schemas.microsoft.com/office/drawing/2014/main" id="{7D826945-A05F-4228-91A1-6282840523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17764" name="Slide Number Placeholder 3">
            <a:extLst>
              <a:ext uri="{FF2B5EF4-FFF2-40B4-BE49-F238E27FC236}">
                <a16:creationId xmlns:a16="http://schemas.microsoft.com/office/drawing/2014/main" id="{3268052D-1828-489C-868B-527D668D01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FD8D7F0E-DFF4-454F-B51F-80597B1DE3F2}" type="slidenum">
              <a:rPr lang="en-GB" altLang="en-US" sz="1200" smtClean="0">
                <a:latin typeface="HP Simplified" panose="020B0604020204020204" pitchFamily="34" charset="0"/>
              </a:rPr>
              <a:pPr/>
              <a:t>51</a:t>
            </a:fld>
            <a:endParaRPr lang="en-GB" altLang="en-US" sz="1200">
              <a:latin typeface="HP Simplified" panose="020B0604020204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2A4AB0E2-D4B9-4449-934F-26CD9524A4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a:extLst>
              <a:ext uri="{FF2B5EF4-FFF2-40B4-BE49-F238E27FC236}">
                <a16:creationId xmlns:a16="http://schemas.microsoft.com/office/drawing/2014/main" id="{762198E5-CD54-4E05-87DC-21AFC04C83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HP Simplified" panose="020B0604020204020204" pitchFamily="34" charset="0"/>
              <a:cs typeface="HP Simplified" panose="020B0604020204020204" pitchFamily="34" charset="0"/>
            </a:endParaRPr>
          </a:p>
        </p:txBody>
      </p:sp>
      <p:sp>
        <p:nvSpPr>
          <p:cNvPr id="119812" name="Slide Number Placeholder 3">
            <a:extLst>
              <a:ext uri="{FF2B5EF4-FFF2-40B4-BE49-F238E27FC236}">
                <a16:creationId xmlns:a16="http://schemas.microsoft.com/office/drawing/2014/main" id="{AB0ABD47-87E3-4B13-8C94-96D4AB923B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7208251D-CA8B-4A46-A970-0FE3EEB792EE}" type="slidenum">
              <a:rPr lang="en-GB" altLang="en-US" sz="1200" smtClean="0">
                <a:latin typeface="HP Simplified" panose="020B0604020204020204" pitchFamily="34" charset="0"/>
              </a:rPr>
              <a:pPr/>
              <a:t>52</a:t>
            </a:fld>
            <a:endParaRPr lang="en-GB" altLang="en-US" sz="1200">
              <a:latin typeface="HP Simplified" panose="020B0604020204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B8597178-0517-4BF1-B460-467C536F057C}" type="slidenum">
              <a:rPr lang="en-GB" altLang="en-US" smtClean="0"/>
              <a:pPr>
                <a:defRPr/>
              </a:pPr>
              <a:t>67</a:t>
            </a:fld>
            <a:endParaRPr lang="en-GB" altLang="en-US"/>
          </a:p>
        </p:txBody>
      </p:sp>
    </p:spTree>
    <p:extLst>
      <p:ext uri="{BB962C8B-B14F-4D97-AF65-F5344CB8AC3E}">
        <p14:creationId xmlns:p14="http://schemas.microsoft.com/office/powerpoint/2010/main" val="75555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5161-69D6-D369-872D-3B9EB559F4E3}"/>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D37D20-C000-D271-C27F-195397598694}"/>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5" name="Footer Placeholder 4">
            <a:extLst>
              <a:ext uri="{FF2B5EF4-FFF2-40B4-BE49-F238E27FC236}">
                <a16:creationId xmlns:a16="http://schemas.microsoft.com/office/drawing/2014/main" id="{551249AA-029D-B7D9-8313-1C6543356452}"/>
              </a:ext>
            </a:extLst>
          </p:cNvPr>
          <p:cNvSpPr>
            <a:spLocks noGrp="1"/>
          </p:cNvSpPr>
          <p:nvPr>
            <p:ph type="ftr" sz="quarter" idx="11"/>
          </p:nvPr>
        </p:nvSpPr>
        <p:spPr/>
        <p:txBody>
          <a:bodyPr/>
          <a:lstStyle/>
          <a:p>
            <a:r>
              <a:rPr lang="en-IN"/>
              <a:t>www.guvi.in</a:t>
            </a:r>
          </a:p>
        </p:txBody>
      </p:sp>
      <p:sp>
        <p:nvSpPr>
          <p:cNvPr id="6" name="Slide Number Placeholder 5">
            <a:extLst>
              <a:ext uri="{FF2B5EF4-FFF2-40B4-BE49-F238E27FC236}">
                <a16:creationId xmlns:a16="http://schemas.microsoft.com/office/drawing/2014/main" id="{81138EE1-1718-33DF-4716-757BB5E40A5E}"/>
              </a:ext>
            </a:extLst>
          </p:cNvPr>
          <p:cNvSpPr>
            <a:spLocks noGrp="1"/>
          </p:cNvSpPr>
          <p:nvPr>
            <p:ph type="sldNum" sz="quarter" idx="12"/>
          </p:nvPr>
        </p:nvSpPr>
        <p:spPr/>
        <p:txBody>
          <a:bodyPr/>
          <a:lstStyle>
            <a:lvl1pPr algn="l">
              <a:defRPr/>
            </a:lvl1pPr>
          </a:lstStyle>
          <a:p>
            <a:fld id="{63948F25-46EF-4B5D-AC3C-6575C0B2387D}" type="slidenum">
              <a:rPr lang="en-IN" smtClean="0"/>
              <a:pPr/>
              <a:t>‹#›</a:t>
            </a:fld>
            <a:endParaRPr lang="en-IN" dirty="0"/>
          </a:p>
        </p:txBody>
      </p:sp>
    </p:spTree>
    <p:extLst>
      <p:ext uri="{BB962C8B-B14F-4D97-AF65-F5344CB8AC3E}">
        <p14:creationId xmlns:p14="http://schemas.microsoft.com/office/powerpoint/2010/main" val="3717263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C80C-8FB4-724B-63DE-89481CEADAE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C0E9E4-9065-145C-E8F2-3E4ABD984D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a16="http://schemas.microsoft.com/office/drawing/2014/main" id="{22C5F62B-D3F3-C99D-B74D-B3ACBA15CDCF}"/>
              </a:ext>
            </a:extLst>
          </p:cNvPr>
          <p:cNvSpPr>
            <a:spLocks noGrp="1"/>
          </p:cNvSpPr>
          <p:nvPr>
            <p:ph type="ftr" sz="quarter" idx="11"/>
          </p:nvPr>
        </p:nvSpPr>
        <p:spPr/>
        <p:txBody>
          <a:bodyPr/>
          <a:lstStyle/>
          <a:p>
            <a:r>
              <a:rPr lang="en-IN"/>
              <a:t>www.guvi.in</a:t>
            </a:r>
          </a:p>
        </p:txBody>
      </p:sp>
      <p:sp>
        <p:nvSpPr>
          <p:cNvPr id="6" name="Slide Number Placeholder 5">
            <a:extLst>
              <a:ext uri="{FF2B5EF4-FFF2-40B4-BE49-F238E27FC236}">
                <a16:creationId xmlns:a16="http://schemas.microsoft.com/office/drawing/2014/main" id="{EE023C95-2DD6-DCD5-2740-BB2936C1B085}"/>
              </a:ext>
            </a:extLst>
          </p:cNvPr>
          <p:cNvSpPr>
            <a:spLocks noGrp="1"/>
          </p:cNvSpPr>
          <p:nvPr>
            <p:ph type="sldNum" sz="quarter" idx="12"/>
          </p:nvPr>
        </p:nvSpPr>
        <p:spPr>
          <a:xfrm>
            <a:off x="628650" y="4792028"/>
            <a:ext cx="2057400" cy="274637"/>
          </a:xfrm>
        </p:spPr>
        <p:txBody>
          <a:bodyPr/>
          <a:lstStyle>
            <a:lvl1pPr algn="l">
              <a:defRPr/>
            </a:lvl1pPr>
          </a:lstStyle>
          <a:p>
            <a:fld id="{63948F25-46EF-4B5D-AC3C-6575C0B2387D}" type="slidenum">
              <a:rPr lang="en-IN" smtClean="0"/>
              <a:pPr/>
              <a:t>‹#›</a:t>
            </a:fld>
            <a:endParaRPr lang="en-IN"/>
          </a:p>
        </p:txBody>
      </p:sp>
    </p:spTree>
    <p:extLst>
      <p:ext uri="{BB962C8B-B14F-4D97-AF65-F5344CB8AC3E}">
        <p14:creationId xmlns:p14="http://schemas.microsoft.com/office/powerpoint/2010/main" val="17894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81D18B-53DE-0E77-BA6C-B8279E2E2641}"/>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0749F-D592-89B2-403D-F9C4982F57BC}"/>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a16="http://schemas.microsoft.com/office/drawing/2014/main" id="{AB2F2D5D-0673-6DBB-E50C-D875A5293279}"/>
              </a:ext>
            </a:extLst>
          </p:cNvPr>
          <p:cNvSpPr>
            <a:spLocks noGrp="1"/>
          </p:cNvSpPr>
          <p:nvPr>
            <p:ph type="ftr" sz="quarter" idx="11"/>
          </p:nvPr>
        </p:nvSpPr>
        <p:spPr/>
        <p:txBody>
          <a:bodyPr/>
          <a:lstStyle/>
          <a:p>
            <a:r>
              <a:rPr lang="en-IN"/>
              <a:t>www.guvi.in</a:t>
            </a:r>
          </a:p>
        </p:txBody>
      </p:sp>
      <p:sp>
        <p:nvSpPr>
          <p:cNvPr id="6" name="Slide Number Placeholder 5">
            <a:extLst>
              <a:ext uri="{FF2B5EF4-FFF2-40B4-BE49-F238E27FC236}">
                <a16:creationId xmlns:a16="http://schemas.microsoft.com/office/drawing/2014/main" id="{DEEEB352-78F4-1809-BD93-72B60E10AF44}"/>
              </a:ext>
            </a:extLst>
          </p:cNvPr>
          <p:cNvSpPr>
            <a:spLocks noGrp="1"/>
          </p:cNvSpPr>
          <p:nvPr>
            <p:ph type="sldNum" sz="quarter" idx="12"/>
          </p:nvPr>
        </p:nvSpPr>
        <p:spPr/>
        <p:txBody>
          <a:bodyPr/>
          <a:lstStyle>
            <a:lvl1pPr algn="l">
              <a:defRPr/>
            </a:lvl1pPr>
          </a:lstStyle>
          <a:p>
            <a:fld id="{63948F25-46EF-4B5D-AC3C-6575C0B2387D}" type="slidenum">
              <a:rPr lang="en-IN" smtClean="0"/>
              <a:pPr/>
              <a:t>‹#›</a:t>
            </a:fld>
            <a:endParaRPr lang="en-IN" dirty="0"/>
          </a:p>
        </p:txBody>
      </p:sp>
    </p:spTree>
    <p:extLst>
      <p:ext uri="{BB962C8B-B14F-4D97-AF65-F5344CB8AC3E}">
        <p14:creationId xmlns:p14="http://schemas.microsoft.com/office/powerpoint/2010/main" val="1215644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8D68-E755-B20B-1CAD-7A7573AAFA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2E6318-7373-ECAC-7339-D13AC44136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a16="http://schemas.microsoft.com/office/drawing/2014/main" id="{E8B650A9-D9B6-8DC7-B8C0-2FE9772D6D49}"/>
              </a:ext>
            </a:extLst>
          </p:cNvPr>
          <p:cNvSpPr>
            <a:spLocks noGrp="1"/>
          </p:cNvSpPr>
          <p:nvPr>
            <p:ph type="ftr" sz="quarter" idx="11"/>
          </p:nvPr>
        </p:nvSpPr>
        <p:spPr/>
        <p:txBody>
          <a:bodyPr/>
          <a:lstStyle/>
          <a:p>
            <a:r>
              <a:rPr lang="en-IN"/>
              <a:t>www.guvi.in</a:t>
            </a:r>
          </a:p>
        </p:txBody>
      </p:sp>
      <p:sp>
        <p:nvSpPr>
          <p:cNvPr id="6" name="Slide Number Placeholder 5">
            <a:extLst>
              <a:ext uri="{FF2B5EF4-FFF2-40B4-BE49-F238E27FC236}">
                <a16:creationId xmlns:a16="http://schemas.microsoft.com/office/drawing/2014/main" id="{1A5CBD20-7C22-A1CB-1A67-73D7BFCE2040}"/>
              </a:ext>
            </a:extLst>
          </p:cNvPr>
          <p:cNvSpPr>
            <a:spLocks noGrp="1"/>
          </p:cNvSpPr>
          <p:nvPr>
            <p:ph type="sldNum" sz="quarter" idx="12"/>
          </p:nvPr>
        </p:nvSpPr>
        <p:spPr>
          <a:xfrm>
            <a:off x="628650" y="4722496"/>
            <a:ext cx="2057400" cy="274637"/>
          </a:xfrm>
        </p:spPr>
        <p:txBody>
          <a:bodyPr/>
          <a:lstStyle>
            <a:lvl1pPr algn="l">
              <a:defRPr/>
            </a:lvl1pPr>
          </a:lstStyle>
          <a:p>
            <a:fld id="{63948F25-46EF-4B5D-AC3C-6575C0B2387D}" type="slidenum">
              <a:rPr lang="en-IN" smtClean="0"/>
              <a:pPr/>
              <a:t>‹#›</a:t>
            </a:fld>
            <a:endParaRPr lang="en-IN" dirty="0"/>
          </a:p>
        </p:txBody>
      </p:sp>
    </p:spTree>
    <p:extLst>
      <p:ext uri="{BB962C8B-B14F-4D97-AF65-F5344CB8AC3E}">
        <p14:creationId xmlns:p14="http://schemas.microsoft.com/office/powerpoint/2010/main" val="1321897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451B-E750-5626-C5C2-50DDD40B7225}"/>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4AE157-D77D-1A54-1184-28908B5EC501}"/>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FB39FA2A-9E21-1926-B003-AB36F4346867}"/>
              </a:ext>
            </a:extLst>
          </p:cNvPr>
          <p:cNvSpPr>
            <a:spLocks noGrp="1"/>
          </p:cNvSpPr>
          <p:nvPr>
            <p:ph type="ftr" sz="quarter" idx="11"/>
          </p:nvPr>
        </p:nvSpPr>
        <p:spPr/>
        <p:txBody>
          <a:bodyPr/>
          <a:lstStyle/>
          <a:p>
            <a:r>
              <a:rPr lang="en-IN"/>
              <a:t>www.guvi.in</a:t>
            </a:r>
          </a:p>
        </p:txBody>
      </p:sp>
      <p:sp>
        <p:nvSpPr>
          <p:cNvPr id="6" name="Slide Number Placeholder 5">
            <a:extLst>
              <a:ext uri="{FF2B5EF4-FFF2-40B4-BE49-F238E27FC236}">
                <a16:creationId xmlns:a16="http://schemas.microsoft.com/office/drawing/2014/main" id="{D146D6EB-5071-8A61-D5B5-3E7BFED4802F}"/>
              </a:ext>
            </a:extLst>
          </p:cNvPr>
          <p:cNvSpPr>
            <a:spLocks noGrp="1"/>
          </p:cNvSpPr>
          <p:nvPr>
            <p:ph type="sldNum" sz="quarter" idx="12"/>
          </p:nvPr>
        </p:nvSpPr>
        <p:spPr>
          <a:xfrm>
            <a:off x="623888" y="4731068"/>
            <a:ext cx="2057400" cy="274637"/>
          </a:xfrm>
        </p:spPr>
        <p:txBody>
          <a:bodyPr/>
          <a:lstStyle/>
          <a:p>
            <a:pPr algn="l"/>
            <a:fld id="{63948F25-46EF-4B5D-AC3C-6575C0B2387D}" type="slidenum">
              <a:rPr lang="en-IN" smtClean="0"/>
              <a:pPr algn="l"/>
              <a:t>‹#›</a:t>
            </a:fld>
            <a:endParaRPr lang="en-IN" dirty="0"/>
          </a:p>
        </p:txBody>
      </p:sp>
    </p:spTree>
    <p:extLst>
      <p:ext uri="{BB962C8B-B14F-4D97-AF65-F5344CB8AC3E}">
        <p14:creationId xmlns:p14="http://schemas.microsoft.com/office/powerpoint/2010/main" val="371580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0CD2-3BE8-2E21-5486-79D1ABBC3B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5A30EC-6E87-9748-5DDC-1FA35A348825}"/>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792AFAB-70FF-D639-6E78-F909C1E4E964}"/>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a:extLst>
              <a:ext uri="{FF2B5EF4-FFF2-40B4-BE49-F238E27FC236}">
                <a16:creationId xmlns:a16="http://schemas.microsoft.com/office/drawing/2014/main" id="{A16CA806-CE47-DFB8-E8A7-72CCCA78E4DC}"/>
              </a:ext>
            </a:extLst>
          </p:cNvPr>
          <p:cNvSpPr>
            <a:spLocks noGrp="1"/>
          </p:cNvSpPr>
          <p:nvPr>
            <p:ph type="ftr" sz="quarter" idx="11"/>
          </p:nvPr>
        </p:nvSpPr>
        <p:spPr/>
        <p:txBody>
          <a:bodyPr/>
          <a:lstStyle/>
          <a:p>
            <a:r>
              <a:rPr lang="en-IN"/>
              <a:t>www.guvi.in</a:t>
            </a:r>
          </a:p>
        </p:txBody>
      </p:sp>
      <p:sp>
        <p:nvSpPr>
          <p:cNvPr id="7" name="Slide Number Placeholder 6">
            <a:extLst>
              <a:ext uri="{FF2B5EF4-FFF2-40B4-BE49-F238E27FC236}">
                <a16:creationId xmlns:a16="http://schemas.microsoft.com/office/drawing/2014/main" id="{6C090A27-6E42-D608-6267-D7A470B776FC}"/>
              </a:ext>
            </a:extLst>
          </p:cNvPr>
          <p:cNvSpPr>
            <a:spLocks noGrp="1"/>
          </p:cNvSpPr>
          <p:nvPr>
            <p:ph type="sldNum" sz="quarter" idx="12"/>
          </p:nvPr>
        </p:nvSpPr>
        <p:spPr/>
        <p:txBody>
          <a:bodyPr/>
          <a:lstStyle>
            <a:lvl1pPr algn="l">
              <a:defRPr/>
            </a:lvl1pPr>
          </a:lstStyle>
          <a:p>
            <a:fld id="{63948F25-46EF-4B5D-AC3C-6575C0B2387D}" type="slidenum">
              <a:rPr lang="en-IN" smtClean="0"/>
              <a:pPr/>
              <a:t>‹#›</a:t>
            </a:fld>
            <a:endParaRPr lang="en-IN" dirty="0"/>
          </a:p>
        </p:txBody>
      </p:sp>
    </p:spTree>
    <p:extLst>
      <p:ext uri="{BB962C8B-B14F-4D97-AF65-F5344CB8AC3E}">
        <p14:creationId xmlns:p14="http://schemas.microsoft.com/office/powerpoint/2010/main" val="4078291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7926A-5FDE-E168-046F-BAD78ABA1603}"/>
              </a:ext>
            </a:extLst>
          </p:cNvPr>
          <p:cNvSpPr>
            <a:spLocks noGrp="1"/>
          </p:cNvSpPr>
          <p:nvPr>
            <p:ph type="title"/>
          </p:nvPr>
        </p:nvSpPr>
        <p:spPr>
          <a:xfrm>
            <a:off x="630238" y="274638"/>
            <a:ext cx="7886700" cy="9937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067E90-67D9-8E23-F931-40CD2DAF0E1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4731B6-DDB7-67FF-B28C-17324004D451}"/>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53EBD7-8C67-1D49-348E-0DFA2012EFDF}"/>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E6B924-176C-690E-822D-7CFB552DDF6B}"/>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Footer Placeholder 7">
            <a:extLst>
              <a:ext uri="{FF2B5EF4-FFF2-40B4-BE49-F238E27FC236}">
                <a16:creationId xmlns:a16="http://schemas.microsoft.com/office/drawing/2014/main" id="{DAD1B783-D26B-9730-83C5-21696B4CCBCD}"/>
              </a:ext>
            </a:extLst>
          </p:cNvPr>
          <p:cNvSpPr>
            <a:spLocks noGrp="1"/>
          </p:cNvSpPr>
          <p:nvPr>
            <p:ph type="ftr" sz="quarter" idx="11"/>
          </p:nvPr>
        </p:nvSpPr>
        <p:spPr/>
        <p:txBody>
          <a:bodyPr/>
          <a:lstStyle/>
          <a:p>
            <a:r>
              <a:rPr lang="en-IN"/>
              <a:t>www.guvi.in</a:t>
            </a:r>
          </a:p>
        </p:txBody>
      </p:sp>
      <p:sp>
        <p:nvSpPr>
          <p:cNvPr id="9" name="Slide Number Placeholder 8">
            <a:extLst>
              <a:ext uri="{FF2B5EF4-FFF2-40B4-BE49-F238E27FC236}">
                <a16:creationId xmlns:a16="http://schemas.microsoft.com/office/drawing/2014/main" id="{0E9BBDAF-4727-E6D7-EC4E-795C0F9AEEBD}"/>
              </a:ext>
            </a:extLst>
          </p:cNvPr>
          <p:cNvSpPr>
            <a:spLocks noGrp="1"/>
          </p:cNvSpPr>
          <p:nvPr>
            <p:ph type="sldNum" sz="quarter" idx="12"/>
          </p:nvPr>
        </p:nvSpPr>
        <p:spPr/>
        <p:txBody>
          <a:bodyPr/>
          <a:lstStyle>
            <a:lvl1pPr algn="l">
              <a:defRPr/>
            </a:lvl1pPr>
          </a:lstStyle>
          <a:p>
            <a:fld id="{63948F25-46EF-4B5D-AC3C-6575C0B2387D}" type="slidenum">
              <a:rPr lang="en-IN" smtClean="0"/>
              <a:pPr/>
              <a:t>‹#›</a:t>
            </a:fld>
            <a:endParaRPr lang="en-IN" dirty="0"/>
          </a:p>
        </p:txBody>
      </p:sp>
    </p:spTree>
    <p:extLst>
      <p:ext uri="{BB962C8B-B14F-4D97-AF65-F5344CB8AC3E}">
        <p14:creationId xmlns:p14="http://schemas.microsoft.com/office/powerpoint/2010/main" val="201366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8B70-A116-E4A9-B21D-477BC822F71F}"/>
              </a:ext>
            </a:extLst>
          </p:cNvPr>
          <p:cNvSpPr>
            <a:spLocks noGrp="1"/>
          </p:cNvSpPr>
          <p:nvPr>
            <p:ph type="title"/>
          </p:nvPr>
        </p:nvSpPr>
        <p:spPr/>
        <p:txBody>
          <a:bodyPr/>
          <a:lstStyle/>
          <a:p>
            <a:r>
              <a:rPr lang="en-US"/>
              <a:t>Click to edit Master title style</a:t>
            </a:r>
            <a:endParaRPr lang="en-IN"/>
          </a:p>
        </p:txBody>
      </p:sp>
      <p:sp>
        <p:nvSpPr>
          <p:cNvPr id="4" name="Footer Placeholder 3">
            <a:extLst>
              <a:ext uri="{FF2B5EF4-FFF2-40B4-BE49-F238E27FC236}">
                <a16:creationId xmlns:a16="http://schemas.microsoft.com/office/drawing/2014/main" id="{907BD8EC-6F42-8F99-631B-6DB5D3952C72}"/>
              </a:ext>
            </a:extLst>
          </p:cNvPr>
          <p:cNvSpPr>
            <a:spLocks noGrp="1"/>
          </p:cNvSpPr>
          <p:nvPr>
            <p:ph type="ftr" sz="quarter" idx="11"/>
          </p:nvPr>
        </p:nvSpPr>
        <p:spPr/>
        <p:txBody>
          <a:bodyPr/>
          <a:lstStyle/>
          <a:p>
            <a:r>
              <a:rPr lang="en-IN"/>
              <a:t>www.guvi.in</a:t>
            </a:r>
          </a:p>
        </p:txBody>
      </p:sp>
      <p:sp>
        <p:nvSpPr>
          <p:cNvPr id="5" name="Slide Number Placeholder 4">
            <a:extLst>
              <a:ext uri="{FF2B5EF4-FFF2-40B4-BE49-F238E27FC236}">
                <a16:creationId xmlns:a16="http://schemas.microsoft.com/office/drawing/2014/main" id="{6F4BE884-C475-B5AC-643C-D5FA9038A875}"/>
              </a:ext>
            </a:extLst>
          </p:cNvPr>
          <p:cNvSpPr>
            <a:spLocks noGrp="1"/>
          </p:cNvSpPr>
          <p:nvPr>
            <p:ph type="sldNum" sz="quarter" idx="12"/>
          </p:nvPr>
        </p:nvSpPr>
        <p:spPr>
          <a:xfrm>
            <a:off x="628650" y="4731067"/>
            <a:ext cx="2057400" cy="274637"/>
          </a:xfrm>
        </p:spPr>
        <p:txBody>
          <a:bodyPr/>
          <a:lstStyle/>
          <a:p>
            <a:pPr algn="l"/>
            <a:fld id="{63948F25-46EF-4B5D-AC3C-6575C0B2387D}" type="slidenum">
              <a:rPr lang="en-IN" smtClean="0"/>
              <a:pPr algn="l"/>
              <a:t>‹#›</a:t>
            </a:fld>
            <a:endParaRPr lang="en-IN" dirty="0"/>
          </a:p>
        </p:txBody>
      </p:sp>
    </p:spTree>
    <p:extLst>
      <p:ext uri="{BB962C8B-B14F-4D97-AF65-F5344CB8AC3E}">
        <p14:creationId xmlns:p14="http://schemas.microsoft.com/office/powerpoint/2010/main" val="96526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DDAF85-745A-7C36-F809-568AD3CCD582}"/>
              </a:ext>
            </a:extLst>
          </p:cNvPr>
          <p:cNvSpPr>
            <a:spLocks noGrp="1"/>
          </p:cNvSpPr>
          <p:nvPr>
            <p:ph type="ftr" sz="quarter" idx="11"/>
          </p:nvPr>
        </p:nvSpPr>
        <p:spPr/>
        <p:txBody>
          <a:bodyPr/>
          <a:lstStyle/>
          <a:p>
            <a:r>
              <a:rPr lang="en-IN"/>
              <a:t>www.guvi.in</a:t>
            </a:r>
          </a:p>
        </p:txBody>
      </p:sp>
      <p:sp>
        <p:nvSpPr>
          <p:cNvPr id="4" name="Slide Number Placeholder 3">
            <a:extLst>
              <a:ext uri="{FF2B5EF4-FFF2-40B4-BE49-F238E27FC236}">
                <a16:creationId xmlns:a16="http://schemas.microsoft.com/office/drawing/2014/main" id="{D0ED1B5D-61A5-D579-ADB8-BEF524059380}"/>
              </a:ext>
            </a:extLst>
          </p:cNvPr>
          <p:cNvSpPr>
            <a:spLocks noGrp="1"/>
          </p:cNvSpPr>
          <p:nvPr>
            <p:ph type="sldNum" sz="quarter" idx="12"/>
          </p:nvPr>
        </p:nvSpPr>
        <p:spPr>
          <a:xfrm>
            <a:off x="445770" y="4731067"/>
            <a:ext cx="2057400" cy="274637"/>
          </a:xfrm>
        </p:spPr>
        <p:txBody>
          <a:bodyPr/>
          <a:lstStyle>
            <a:lvl1pPr algn="l">
              <a:defRPr/>
            </a:lvl1pPr>
          </a:lstStyle>
          <a:p>
            <a:fld id="{63948F25-46EF-4B5D-AC3C-6575C0B2387D}" type="slidenum">
              <a:rPr lang="en-IN" smtClean="0"/>
              <a:pPr/>
              <a:t>‹#›</a:t>
            </a:fld>
            <a:endParaRPr lang="en-IN"/>
          </a:p>
        </p:txBody>
      </p:sp>
    </p:spTree>
    <p:extLst>
      <p:ext uri="{BB962C8B-B14F-4D97-AF65-F5344CB8AC3E}">
        <p14:creationId xmlns:p14="http://schemas.microsoft.com/office/powerpoint/2010/main" val="390256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B248-A1D1-A2BA-C99C-59597AC93BC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83BDDE-ABD8-0380-46DE-F654699ED8C5}"/>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34754D5-569E-1BAC-3F84-4DFC9284792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3B5848B-C1D1-5168-5FC5-C5329762A4BA}"/>
              </a:ext>
            </a:extLst>
          </p:cNvPr>
          <p:cNvSpPr>
            <a:spLocks noGrp="1"/>
          </p:cNvSpPr>
          <p:nvPr>
            <p:ph type="ftr" sz="quarter" idx="11"/>
          </p:nvPr>
        </p:nvSpPr>
        <p:spPr/>
        <p:txBody>
          <a:bodyPr/>
          <a:lstStyle/>
          <a:p>
            <a:r>
              <a:rPr lang="en-IN"/>
              <a:t>www.guvi.in</a:t>
            </a:r>
          </a:p>
        </p:txBody>
      </p:sp>
      <p:sp>
        <p:nvSpPr>
          <p:cNvPr id="7" name="Slide Number Placeholder 6">
            <a:extLst>
              <a:ext uri="{FF2B5EF4-FFF2-40B4-BE49-F238E27FC236}">
                <a16:creationId xmlns:a16="http://schemas.microsoft.com/office/drawing/2014/main" id="{53245FB7-CBEC-6F7F-E19B-A452D3123B3F}"/>
              </a:ext>
            </a:extLst>
          </p:cNvPr>
          <p:cNvSpPr>
            <a:spLocks noGrp="1"/>
          </p:cNvSpPr>
          <p:nvPr>
            <p:ph type="sldNum" sz="quarter" idx="12"/>
          </p:nvPr>
        </p:nvSpPr>
        <p:spPr/>
        <p:txBody>
          <a:bodyPr/>
          <a:lstStyle>
            <a:lvl1pPr algn="l">
              <a:defRPr/>
            </a:lvl1pPr>
          </a:lstStyle>
          <a:p>
            <a:fld id="{63948F25-46EF-4B5D-AC3C-6575C0B2387D}" type="slidenum">
              <a:rPr lang="en-IN" smtClean="0"/>
              <a:pPr/>
              <a:t>‹#›</a:t>
            </a:fld>
            <a:endParaRPr lang="en-IN" dirty="0"/>
          </a:p>
        </p:txBody>
      </p:sp>
    </p:spTree>
    <p:extLst>
      <p:ext uri="{BB962C8B-B14F-4D97-AF65-F5344CB8AC3E}">
        <p14:creationId xmlns:p14="http://schemas.microsoft.com/office/powerpoint/2010/main" val="2760178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84F7E-A704-6CDF-4D2A-E5665279F4A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867A35-D912-7D76-0C4C-BAF5C0895616}"/>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7BC4CB3-6F9E-9B5F-4BEB-7D8F5DA44314}"/>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C232131-564A-C6AA-EE28-6B6090A4E858}"/>
              </a:ext>
            </a:extLst>
          </p:cNvPr>
          <p:cNvSpPr>
            <a:spLocks noGrp="1"/>
          </p:cNvSpPr>
          <p:nvPr>
            <p:ph type="ftr" sz="quarter" idx="11"/>
          </p:nvPr>
        </p:nvSpPr>
        <p:spPr/>
        <p:txBody>
          <a:bodyPr/>
          <a:lstStyle/>
          <a:p>
            <a:r>
              <a:rPr lang="en-IN"/>
              <a:t>www.guvi.in</a:t>
            </a:r>
          </a:p>
        </p:txBody>
      </p:sp>
      <p:sp>
        <p:nvSpPr>
          <p:cNvPr id="7" name="Slide Number Placeholder 6">
            <a:extLst>
              <a:ext uri="{FF2B5EF4-FFF2-40B4-BE49-F238E27FC236}">
                <a16:creationId xmlns:a16="http://schemas.microsoft.com/office/drawing/2014/main" id="{60CE2FC5-C054-38E4-27A8-1062BAE15FCF}"/>
              </a:ext>
            </a:extLst>
          </p:cNvPr>
          <p:cNvSpPr>
            <a:spLocks noGrp="1"/>
          </p:cNvSpPr>
          <p:nvPr>
            <p:ph type="sldNum" sz="quarter" idx="12"/>
          </p:nvPr>
        </p:nvSpPr>
        <p:spPr>
          <a:xfrm>
            <a:off x="628650" y="4731067"/>
            <a:ext cx="2057400" cy="274637"/>
          </a:xfrm>
        </p:spPr>
        <p:txBody>
          <a:bodyPr/>
          <a:lstStyle/>
          <a:p>
            <a:pPr algn="l"/>
            <a:fld id="{63948F25-46EF-4B5D-AC3C-6575C0B2387D}" type="slidenum">
              <a:rPr lang="en-IN" smtClean="0"/>
              <a:pPr algn="l"/>
              <a:t>‹#›</a:t>
            </a:fld>
            <a:endParaRPr lang="en-IN" dirty="0"/>
          </a:p>
        </p:txBody>
      </p:sp>
    </p:spTree>
    <p:extLst>
      <p:ext uri="{BB962C8B-B14F-4D97-AF65-F5344CB8AC3E}">
        <p14:creationId xmlns:p14="http://schemas.microsoft.com/office/powerpoint/2010/main" val="3537724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F1112-4CE0-0B3D-4100-F4B3CA6B237A}"/>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D0D35AF7-068B-FD96-3D7B-571C5D845070}"/>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a16="http://schemas.microsoft.com/office/drawing/2014/main" id="{196D636E-9FFB-3D14-E5D5-AF109DD4992A}"/>
              </a:ext>
            </a:extLst>
          </p:cNvPr>
          <p:cNvSpPr>
            <a:spLocks noGrp="1"/>
          </p:cNvSpPr>
          <p:nvPr>
            <p:ph type="ftr" sz="quarter" idx="3"/>
          </p:nvPr>
        </p:nvSpPr>
        <p:spPr>
          <a:xfrm>
            <a:off x="5429250" y="4731068"/>
            <a:ext cx="3086100" cy="274637"/>
          </a:xfrm>
          <a:prstGeom prst="rect">
            <a:avLst/>
          </a:prstGeom>
        </p:spPr>
        <p:txBody>
          <a:bodyPr vert="horz" lIns="91440" tIns="45720" rIns="91440" bIns="45720" rtlCol="0" anchor="ctr"/>
          <a:lstStyle>
            <a:lvl1pPr algn="r">
              <a:defRPr sz="1200">
                <a:solidFill>
                  <a:srgbClr val="0DBA4B"/>
                </a:solidFill>
                <a:latin typeface="DM Sans" pitchFamily="2" charset="0"/>
              </a:defRPr>
            </a:lvl1pPr>
          </a:lstStyle>
          <a:p>
            <a:r>
              <a:rPr lang="en-IN" dirty="0"/>
              <a:t>www.guvi.in</a:t>
            </a:r>
          </a:p>
        </p:txBody>
      </p:sp>
      <p:sp>
        <p:nvSpPr>
          <p:cNvPr id="6" name="Slide Number Placeholder 5">
            <a:extLst>
              <a:ext uri="{FF2B5EF4-FFF2-40B4-BE49-F238E27FC236}">
                <a16:creationId xmlns:a16="http://schemas.microsoft.com/office/drawing/2014/main" id="{D76E39AB-FB70-D1A8-13DF-D04EAE25F55C}"/>
              </a:ext>
            </a:extLst>
          </p:cNvPr>
          <p:cNvSpPr>
            <a:spLocks noGrp="1"/>
          </p:cNvSpPr>
          <p:nvPr>
            <p:ph type="sldNum" sz="quarter" idx="4"/>
          </p:nvPr>
        </p:nvSpPr>
        <p:spPr>
          <a:xfrm>
            <a:off x="628650" y="4731068"/>
            <a:ext cx="2057400" cy="274637"/>
          </a:xfrm>
          <a:prstGeom prst="rect">
            <a:avLst/>
          </a:prstGeom>
        </p:spPr>
        <p:txBody>
          <a:bodyPr vert="horz" lIns="91440" tIns="45720" rIns="91440" bIns="45720" rtlCol="0" anchor="ctr"/>
          <a:lstStyle>
            <a:lvl1pPr algn="r">
              <a:defRPr sz="1200" b="1">
                <a:solidFill>
                  <a:schemeClr val="tx1"/>
                </a:solidFill>
                <a:latin typeface="DM Sans" pitchFamily="2" charset="0"/>
              </a:defRPr>
            </a:lvl1pPr>
          </a:lstStyle>
          <a:p>
            <a:pPr algn="l"/>
            <a:fld id="{63948F25-46EF-4B5D-AC3C-6575C0B2387D}" type="slidenum">
              <a:rPr lang="en-IN" smtClean="0"/>
              <a:pPr algn="l"/>
              <a:t>‹#›</a:t>
            </a:fld>
            <a:endParaRPr lang="en-IN" dirty="0"/>
          </a:p>
        </p:txBody>
      </p:sp>
      <p:pic>
        <p:nvPicPr>
          <p:cNvPr id="7" name="Picture 6">
            <a:extLst>
              <a:ext uri="{FF2B5EF4-FFF2-40B4-BE49-F238E27FC236}">
                <a16:creationId xmlns:a16="http://schemas.microsoft.com/office/drawing/2014/main" id="{96C0BBF9-2648-4D62-C7F7-5ACEB9A6534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149243" y="257162"/>
            <a:ext cx="590580" cy="508026"/>
          </a:xfrm>
          <a:prstGeom prst="rect">
            <a:avLst/>
          </a:prstGeom>
        </p:spPr>
      </p:pic>
    </p:spTree>
    <p:extLst>
      <p:ext uri="{BB962C8B-B14F-4D97-AF65-F5344CB8AC3E}">
        <p14:creationId xmlns:p14="http://schemas.microsoft.com/office/powerpoint/2010/main" val="1347293518"/>
      </p:ext>
    </p:extLst>
  </p:cSld>
  <p:clrMap bg1="lt1" tx1="dk1" bg2="lt2" tx2="dk2" accent1="accent1" accent2="accent2" accent3="accent3" accent4="accent4" accent5="accent5" accent6="accent6" hlink="hlink" folHlink="folHlink"/>
  <p:sldLayoutIdLst>
    <p:sldLayoutId id="2147485865" r:id="rId1"/>
    <p:sldLayoutId id="2147485866" r:id="rId2"/>
    <p:sldLayoutId id="2147485867" r:id="rId3"/>
    <p:sldLayoutId id="2147485868" r:id="rId4"/>
    <p:sldLayoutId id="2147485869" r:id="rId5"/>
    <p:sldLayoutId id="2147485870" r:id="rId6"/>
    <p:sldLayoutId id="2147485871" r:id="rId7"/>
    <p:sldLayoutId id="2147485872" r:id="rId8"/>
    <p:sldLayoutId id="2147485873" r:id="rId9"/>
    <p:sldLayoutId id="2147485874" r:id="rId10"/>
    <p:sldLayoutId id="2147485875" r:id="rId11"/>
  </p:sldLayoutIdLst>
  <p:hf hdr="0" dt="0"/>
  <p:txStyles>
    <p:titleStyle>
      <a:lvl1pPr algn="l" defTabSz="914400" rtl="0" eaLnBrk="1" latinLnBrk="0" hangingPunct="1">
        <a:lnSpc>
          <a:spcPct val="90000"/>
        </a:lnSpc>
        <a:spcBef>
          <a:spcPct val="0"/>
        </a:spcBef>
        <a:buNone/>
        <a:defRPr sz="4400" kern="1200">
          <a:solidFill>
            <a:schemeClr val="tx1"/>
          </a:solidFill>
          <a:latin typeface="DM San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7.xml" /></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7.xml" /></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7.xml" /></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7.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5.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8.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0.xml.rels><?xml version="1.0" encoding="UTF-8" standalone="yes"?>
<Relationships xmlns="http://schemas.openxmlformats.org/package/2006/relationships"><Relationship Id="rId8" Type="http://schemas.openxmlformats.org/officeDocument/2006/relationships/image" Target="../media/image68.png" /><Relationship Id="rId3" Type="http://schemas.openxmlformats.org/officeDocument/2006/relationships/image" Target="../media/image63.png" /><Relationship Id="rId7" Type="http://schemas.openxmlformats.org/officeDocument/2006/relationships/image" Target="../media/image67.png" /><Relationship Id="rId12" Type="http://schemas.openxmlformats.org/officeDocument/2006/relationships/image" Target="../media/image72.png" /><Relationship Id="rId2" Type="http://schemas.openxmlformats.org/officeDocument/2006/relationships/image" Target="../media/image62.png" /><Relationship Id="rId1" Type="http://schemas.openxmlformats.org/officeDocument/2006/relationships/slideLayout" Target="../slideLayouts/slideLayout7.xml" /><Relationship Id="rId6" Type="http://schemas.openxmlformats.org/officeDocument/2006/relationships/image" Target="../media/image66.png" /><Relationship Id="rId11" Type="http://schemas.openxmlformats.org/officeDocument/2006/relationships/image" Target="../media/image71.png" /><Relationship Id="rId5" Type="http://schemas.openxmlformats.org/officeDocument/2006/relationships/image" Target="../media/image65.png" /><Relationship Id="rId10" Type="http://schemas.openxmlformats.org/officeDocument/2006/relationships/image" Target="../media/image70.png" /><Relationship Id="rId4" Type="http://schemas.openxmlformats.org/officeDocument/2006/relationships/image" Target="../media/image64.png" /><Relationship Id="rId9" Type="http://schemas.openxmlformats.org/officeDocument/2006/relationships/image" Target="../media/image6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2.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7.xml" /></Relationships>
</file>

<file path=ppt/slides/_rels/slide123.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7.xml" /></Relationships>
</file>

<file path=ppt/slides/_rels/slide124.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image" Target="../media/image74.png" /><Relationship Id="rId1" Type="http://schemas.openxmlformats.org/officeDocument/2006/relationships/slideLayout" Target="../slideLayouts/slideLayout7.xml" /></Relationships>
</file>

<file path=ppt/slides/_rels/slide125.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image" Target="../media/image76.png" /><Relationship Id="rId1" Type="http://schemas.openxmlformats.org/officeDocument/2006/relationships/slideLayout" Target="../slideLayouts/slideLayout7.xml" /><Relationship Id="rId4" Type="http://schemas.openxmlformats.org/officeDocument/2006/relationships/image" Target="../media/image78.png" /></Relationships>
</file>

<file path=ppt/slides/_rels/slide126.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7.xml" /></Relationships>
</file>

<file path=ppt/slides/_rels/slide127.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7.xml"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9.xml.rels><?xml version="1.0" encoding="UTF-8" standalone="yes"?>
<Relationships xmlns="http://schemas.openxmlformats.org/package/2006/relationships"><Relationship Id="rId2" Type="http://schemas.openxmlformats.org/officeDocument/2006/relationships/image" Target="../media/image81.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0.xml.rels><?xml version="1.0" encoding="UTF-8" standalone="yes"?>
<Relationships xmlns="http://schemas.openxmlformats.org/package/2006/relationships"><Relationship Id="rId2" Type="http://schemas.openxmlformats.org/officeDocument/2006/relationships/image" Target="../media/image82.png" /><Relationship Id="rId1" Type="http://schemas.openxmlformats.org/officeDocument/2006/relationships/slideLayout" Target="../slideLayouts/slideLayout7.xml" /></Relationships>
</file>

<file path=ppt/slides/_rels/slide131.xml.rels><?xml version="1.0" encoding="UTF-8" standalone="yes"?>
<Relationships xmlns="http://schemas.openxmlformats.org/package/2006/relationships"><Relationship Id="rId2" Type="http://schemas.openxmlformats.org/officeDocument/2006/relationships/image" Target="../media/image83.png" /><Relationship Id="rId1" Type="http://schemas.openxmlformats.org/officeDocument/2006/relationships/slideLayout" Target="../slideLayouts/slideLayout7.xml" /></Relationships>
</file>

<file path=ppt/slides/_rels/slide132.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8" Type="http://schemas.openxmlformats.org/officeDocument/2006/relationships/image" Target="../media/image11.png" /><Relationship Id="rId3" Type="http://schemas.openxmlformats.org/officeDocument/2006/relationships/image" Target="../media/image6.png" /><Relationship Id="rId7" Type="http://schemas.openxmlformats.org/officeDocument/2006/relationships/image" Target="../media/image10.png" /><Relationship Id="rId2" Type="http://schemas.openxmlformats.org/officeDocument/2006/relationships/image" Target="../media/image5.png" /><Relationship Id="rId1" Type="http://schemas.openxmlformats.org/officeDocument/2006/relationships/slideLayout" Target="../slideLayouts/slideLayout7.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2.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6.png" /><Relationship Id="rId7" Type="http://schemas.openxmlformats.org/officeDocument/2006/relationships/image" Target="../media/image16.png" /><Relationship Id="rId2" Type="http://schemas.openxmlformats.org/officeDocument/2006/relationships/image" Target="../media/image12.png" /><Relationship Id="rId1" Type="http://schemas.openxmlformats.org/officeDocument/2006/relationships/slideLayout" Target="../slideLayouts/slideLayout7.xml" /><Relationship Id="rId6" Type="http://schemas.openxmlformats.org/officeDocument/2006/relationships/image" Target="../media/image15.png" /><Relationship Id="rId5" Type="http://schemas.openxmlformats.org/officeDocument/2006/relationships/image" Target="../media/image14.png" /><Relationship Id="rId4" Type="http://schemas.openxmlformats.org/officeDocument/2006/relationships/image" Target="../media/image13.jpeg" /></Relationships>
</file>

<file path=ppt/slides/_rels/slide23.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8" Type="http://schemas.openxmlformats.org/officeDocument/2006/relationships/image" Target="../media/image22.png" /><Relationship Id="rId3" Type="http://schemas.openxmlformats.org/officeDocument/2006/relationships/image" Target="../media/image17.png" /><Relationship Id="rId7" Type="http://schemas.openxmlformats.org/officeDocument/2006/relationships/image" Target="../media/image21.png" /><Relationship Id="rId2" Type="http://schemas.openxmlformats.org/officeDocument/2006/relationships/notesSlide" Target="../notesSlides/notesSlide1.xml" /><Relationship Id="rId1" Type="http://schemas.openxmlformats.org/officeDocument/2006/relationships/slideLayout" Target="../slideLayouts/slideLayout7.xml" /><Relationship Id="rId6" Type="http://schemas.openxmlformats.org/officeDocument/2006/relationships/image" Target="../media/image20.png" /><Relationship Id="rId5" Type="http://schemas.openxmlformats.org/officeDocument/2006/relationships/image" Target="../media/image19.png" /><Relationship Id="rId4" Type="http://schemas.openxmlformats.org/officeDocument/2006/relationships/image" Target="../media/image18.jpeg" /></Relationships>
</file>

<file path=ppt/slides/_rels/slide25.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3" Type="http://schemas.openxmlformats.org/officeDocument/2006/relationships/image" Target="../media/image18.jpeg" /><Relationship Id="rId7" Type="http://schemas.openxmlformats.org/officeDocument/2006/relationships/image" Target="../media/image22.png" /><Relationship Id="rId2" Type="http://schemas.openxmlformats.org/officeDocument/2006/relationships/image" Target="../media/image17.png" /><Relationship Id="rId1" Type="http://schemas.openxmlformats.org/officeDocument/2006/relationships/slideLayout" Target="../slideLayouts/slideLayout7.xml" /><Relationship Id="rId6" Type="http://schemas.openxmlformats.org/officeDocument/2006/relationships/image" Target="../media/image21.png" /><Relationship Id="rId5" Type="http://schemas.openxmlformats.org/officeDocument/2006/relationships/image" Target="../media/image20.png" /><Relationship Id="rId4" Type="http://schemas.openxmlformats.org/officeDocument/2006/relationships/image" Target="../media/image19.png" /></Relationships>
</file>

<file path=ppt/slides/_rels/slide32.xml.rels><?xml version="1.0" encoding="UTF-8" standalone="yes"?>
<Relationships xmlns="http://schemas.openxmlformats.org/package/2006/relationships"><Relationship Id="rId3" Type="http://schemas.openxmlformats.org/officeDocument/2006/relationships/image" Target="../media/image18.jpeg" /><Relationship Id="rId7" Type="http://schemas.openxmlformats.org/officeDocument/2006/relationships/image" Target="../media/image22.png" /><Relationship Id="rId2" Type="http://schemas.openxmlformats.org/officeDocument/2006/relationships/image" Target="../media/image17.png" /><Relationship Id="rId1" Type="http://schemas.openxmlformats.org/officeDocument/2006/relationships/slideLayout" Target="../slideLayouts/slideLayout7.xml" /><Relationship Id="rId6" Type="http://schemas.openxmlformats.org/officeDocument/2006/relationships/image" Target="../media/image21.png" /><Relationship Id="rId5" Type="http://schemas.openxmlformats.org/officeDocument/2006/relationships/image" Target="../media/image20.png" /><Relationship Id="rId4" Type="http://schemas.openxmlformats.org/officeDocument/2006/relationships/image" Target="../media/image19.png" /></Relationships>
</file>

<file path=ppt/slides/_rels/slide33.xml.rels><?xml version="1.0" encoding="UTF-8" standalone="yes"?>
<Relationships xmlns="http://schemas.openxmlformats.org/package/2006/relationships"><Relationship Id="rId3" Type="http://schemas.openxmlformats.org/officeDocument/2006/relationships/image" Target="../media/image19.png" /><Relationship Id="rId7" Type="http://schemas.openxmlformats.org/officeDocument/2006/relationships/image" Target="../media/image22.png" /><Relationship Id="rId2" Type="http://schemas.openxmlformats.org/officeDocument/2006/relationships/image" Target="../media/image18.jpeg" /><Relationship Id="rId1" Type="http://schemas.openxmlformats.org/officeDocument/2006/relationships/slideLayout" Target="../slideLayouts/slideLayout7.xml" /><Relationship Id="rId6" Type="http://schemas.openxmlformats.org/officeDocument/2006/relationships/image" Target="../media/image21.png" /><Relationship Id="rId5" Type="http://schemas.openxmlformats.org/officeDocument/2006/relationships/image" Target="../media/image20.png" /><Relationship Id="rId4" Type="http://schemas.openxmlformats.org/officeDocument/2006/relationships/image" Target="../media/image17.png" /></Relationships>
</file>

<file path=ppt/slides/_rels/slide34.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3" Type="http://schemas.openxmlformats.org/officeDocument/2006/relationships/image" Target="../media/image26.png" /><Relationship Id="rId7" Type="http://schemas.openxmlformats.org/officeDocument/2006/relationships/image" Target="../media/image30.png" /><Relationship Id="rId2" Type="http://schemas.openxmlformats.org/officeDocument/2006/relationships/notesSlide" Target="../notesSlides/notesSlide4.xml" /><Relationship Id="rId1" Type="http://schemas.openxmlformats.org/officeDocument/2006/relationships/slideLayout" Target="../slideLayouts/slideLayout7.xml" /><Relationship Id="rId6" Type="http://schemas.openxmlformats.org/officeDocument/2006/relationships/image" Target="../media/image29.png" /><Relationship Id="rId5" Type="http://schemas.openxmlformats.org/officeDocument/2006/relationships/image" Target="../media/image28.png" /><Relationship Id="rId4" Type="http://schemas.openxmlformats.org/officeDocument/2006/relationships/image" Target="../media/image27.png" /></Relationships>
</file>

<file path=ppt/slides/_rels/slide36.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7.xml" /><Relationship Id="rId4" Type="http://schemas.openxmlformats.org/officeDocument/2006/relationships/image" Target="../media/image33.png" /></Relationships>
</file>

<file path=ppt/slides/_rels/slide37.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5.xml" /><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35.png" /><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7.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2.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7.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65.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42.png" /><Relationship Id="rId1" Type="http://schemas.openxmlformats.org/officeDocument/2006/relationships/slideLayout" Target="../slideLayouts/slideLayout7.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7.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9.xml" /><Relationship Id="rId1" Type="http://schemas.openxmlformats.org/officeDocument/2006/relationships/slideLayout" Target="../slideLayouts/slideLayout7.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9.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7.xml" /></Relationships>
</file>

<file path=ppt/slides/_rels/slide71.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6.png" /><Relationship Id="rId1" Type="http://schemas.openxmlformats.org/officeDocument/2006/relationships/slideLayout" Target="../slideLayouts/slideLayout7.xml" /></Relationships>
</file>

<file path=ppt/slides/_rels/slide72.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7.xml" /></Relationships>
</file>

<file path=ppt/slides/_rels/slide73.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7.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6.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7.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7.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0.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7.xml" /></Relationships>
</file>

<file path=ppt/slides/_rels/slide81.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10.xml" /><Relationship Id="rId1" Type="http://schemas.openxmlformats.org/officeDocument/2006/relationships/slideLayout" Target="../slideLayouts/slideLayout7.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3.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84.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7.xml" /></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7.xml" /></Relationships>
</file>

<file path=ppt/slides/_rels/slide87.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notesSlide" Target="../notesSlides/notesSlide14.xml" /><Relationship Id="rId1" Type="http://schemas.openxmlformats.org/officeDocument/2006/relationships/slideLayout" Target="../slideLayouts/slideLayout7.xml" /></Relationships>
</file>

<file path=ppt/slides/_rels/slide88.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7.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90.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7.xml" /></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7.xml" /></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7.xml" /></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xml" /><Relationship Id="rId7" Type="http://schemas.microsoft.com/office/2007/relationships/diagramDrawing" Target="../diagrams/drawing3.xml" /><Relationship Id="rId2" Type="http://schemas.openxmlformats.org/officeDocument/2006/relationships/notesSlide" Target="../notesSlides/notesSlide17.xml" /><Relationship Id="rId1" Type="http://schemas.openxmlformats.org/officeDocument/2006/relationships/slideLayout" Target="../slideLayouts/slideLayout7.xml" /><Relationship Id="rId6" Type="http://schemas.openxmlformats.org/officeDocument/2006/relationships/diagramColors" Target="../diagrams/colors3.xml" /><Relationship Id="rId5" Type="http://schemas.openxmlformats.org/officeDocument/2006/relationships/diagramQuickStyle" Target="../diagrams/quickStyle3.xml" /><Relationship Id="rId4" Type="http://schemas.openxmlformats.org/officeDocument/2006/relationships/diagramLayout" Target="../diagrams/layout3.xml" /></Relationships>
</file>

<file path=ppt/slides/_rels/slide94.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image" Target="../media/image57.png" /><Relationship Id="rId1" Type="http://schemas.openxmlformats.org/officeDocument/2006/relationships/slideLayout" Target="../slideLayouts/slideLayout7.xml" /></Relationships>
</file>

<file path=ppt/slides/_rels/slide95.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59.png" /><Relationship Id="rId1" Type="http://schemas.openxmlformats.org/officeDocument/2006/relationships/slideLayout" Target="../slideLayouts/slideLayout7.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7.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7.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4.xml" /><Relationship Id="rId7" Type="http://schemas.microsoft.com/office/2007/relationships/diagramDrawing" Target="../diagrams/drawing4.xml" /><Relationship Id="rId2" Type="http://schemas.openxmlformats.org/officeDocument/2006/relationships/notesSlide" Target="../notesSlides/notesSlide18.xml" /><Relationship Id="rId1" Type="http://schemas.openxmlformats.org/officeDocument/2006/relationships/slideLayout" Target="../slideLayouts/slideLayout7.xml" /><Relationship Id="rId6" Type="http://schemas.openxmlformats.org/officeDocument/2006/relationships/diagramColors" Target="../diagrams/colors4.xml" /><Relationship Id="rId5" Type="http://schemas.openxmlformats.org/officeDocument/2006/relationships/diagramQuickStyle" Target="../diagrams/quickStyle4.xml" /><Relationship Id="rId4" Type="http://schemas.openxmlformats.org/officeDocument/2006/relationships/diagramLayout" Target="../diagrams/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0813-5743-85EB-4E40-40124DA0EB9F}"/>
              </a:ext>
            </a:extLst>
          </p:cNvPr>
          <p:cNvSpPr>
            <a:spLocks noGrp="1"/>
          </p:cNvSpPr>
          <p:nvPr>
            <p:ph type="ctrTitle"/>
          </p:nvPr>
        </p:nvSpPr>
        <p:spPr/>
        <p:txBody>
          <a:bodyPr/>
          <a:lstStyle/>
          <a:p>
            <a:r>
              <a:rPr lang="en-US" b="1" dirty="0">
                <a:solidFill>
                  <a:srgbClr val="FFFFFF"/>
                </a:solidFill>
              </a:rPr>
              <a:t>Unit 1</a:t>
            </a:r>
            <a:endParaRPr lang="en-IN" b="1" dirty="0">
              <a:solidFill>
                <a:srgbClr val="FFFFFF"/>
              </a:solidFill>
            </a:endParaRPr>
          </a:p>
        </p:txBody>
      </p:sp>
      <p:sp>
        <p:nvSpPr>
          <p:cNvPr id="3" name="Subtitle 2">
            <a:extLst>
              <a:ext uri="{FF2B5EF4-FFF2-40B4-BE49-F238E27FC236}">
                <a16:creationId xmlns:a16="http://schemas.microsoft.com/office/drawing/2014/main" id="{30045497-B557-8B92-D0FA-8F37ABAD5B45}"/>
              </a:ext>
            </a:extLst>
          </p:cNvPr>
          <p:cNvSpPr>
            <a:spLocks noGrp="1"/>
          </p:cNvSpPr>
          <p:nvPr>
            <p:ph type="subTitle" idx="1"/>
          </p:nvPr>
        </p:nvSpPr>
        <p:spPr>
          <a:xfrm>
            <a:off x="256460" y="2011362"/>
            <a:ext cx="6858000" cy="1241425"/>
          </a:xfrm>
        </p:spPr>
        <p:txBody>
          <a:bodyPr/>
          <a:lstStyle/>
          <a:p>
            <a:pPr algn="l"/>
            <a:r>
              <a:rPr lang="en-US" sz="1600" b="0" dirty="0"/>
              <a:t>Docker is a very powerful containerization platform – not to mention very popular. It is used extensively and provides a large number of integrations, including GitHub, Jenkins, Kubernetes and Terraform. We will be exploring the concepts and how best we can leverage Docker.</a:t>
            </a:r>
            <a:endParaRPr lang="en-IN" sz="1600" b="0" dirty="0"/>
          </a:p>
        </p:txBody>
      </p:sp>
      <p:sp>
        <p:nvSpPr>
          <p:cNvPr id="5" name="Google Shape;54;p13">
            <a:extLst>
              <a:ext uri="{FF2B5EF4-FFF2-40B4-BE49-F238E27FC236}">
                <a16:creationId xmlns:a16="http://schemas.microsoft.com/office/drawing/2014/main" id="{8D6DF600-101A-BA6F-C22E-8043E4D40A4A}"/>
              </a:ext>
            </a:extLst>
          </p:cNvPr>
          <p:cNvSpPr txBox="1">
            <a:spLocks/>
          </p:cNvSpPr>
          <p:nvPr/>
        </p:nvSpPr>
        <p:spPr>
          <a:xfrm>
            <a:off x="171450" y="995850"/>
            <a:ext cx="7412222" cy="1241821"/>
          </a:xfrm>
          <a:prstGeom prst="rect">
            <a:avLst/>
          </a:prstGeom>
        </p:spPr>
        <p:txBody>
          <a:bodyPr spcFirstLastPara="1" vert="horz" wrap="square" lIns="68569" tIns="68569" rIns="68569" bIns="68569" rtlCol="0" anchor="t" anchorCtr="0">
            <a:noAutofit/>
          </a:bodyPr>
          <a:lstStyle>
            <a:lvl1pPr algn="ctr" defTabSz="914400" rtl="0" eaLnBrk="1" latinLnBrk="0" hangingPunct="1">
              <a:lnSpc>
                <a:spcPct val="90000"/>
              </a:lnSpc>
              <a:spcBef>
                <a:spcPct val="0"/>
              </a:spcBef>
              <a:buNone/>
              <a:defRPr sz="6000" b="1" kern="1200">
                <a:solidFill>
                  <a:schemeClr val="tx1"/>
                </a:solidFill>
                <a:latin typeface="DM Sans" pitchFamily="2" charset="0"/>
                <a:ea typeface="+mj-ea"/>
                <a:cs typeface="+mj-cs"/>
              </a:defRPr>
            </a:lvl1pPr>
          </a:lstStyle>
          <a:p>
            <a:pPr algn="l">
              <a:lnSpc>
                <a:spcPct val="115000"/>
              </a:lnSpc>
              <a:spcBef>
                <a:spcPts val="0"/>
              </a:spcBef>
              <a:buSzPts val="990"/>
            </a:pPr>
            <a:r>
              <a:rPr lang="en-US" sz="3600" dirty="0">
                <a:solidFill>
                  <a:srgbClr val="099F4E"/>
                </a:solidFill>
                <a:latin typeface="DM Sans"/>
                <a:ea typeface="DM Sans"/>
                <a:cs typeface="DM Sans"/>
                <a:sym typeface="DM Sans"/>
              </a:rPr>
              <a:t>Getting Started Docker</a:t>
            </a:r>
            <a:endParaRPr lang="en-IN" sz="3600" dirty="0">
              <a:solidFill>
                <a:srgbClr val="099F4E"/>
              </a:solidFill>
              <a:latin typeface="DM Sans"/>
              <a:ea typeface="DM Sans"/>
              <a:cs typeface="DM Sans"/>
              <a:sym typeface="DM Sans"/>
            </a:endParaRPr>
          </a:p>
        </p:txBody>
      </p:sp>
    </p:spTree>
    <p:extLst>
      <p:ext uri="{BB962C8B-B14F-4D97-AF65-F5344CB8AC3E}">
        <p14:creationId xmlns:p14="http://schemas.microsoft.com/office/powerpoint/2010/main" val="565980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6A1106-1F07-1205-7EF7-2C96A8B2D9DC}"/>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C4A0A49-05C1-B3F6-3508-DED1D3B59226}"/>
              </a:ext>
            </a:extLst>
          </p:cNvPr>
          <p:cNvSpPr>
            <a:spLocks noGrp="1"/>
          </p:cNvSpPr>
          <p:nvPr>
            <p:ph type="sldNum" sz="quarter" idx="12"/>
          </p:nvPr>
        </p:nvSpPr>
        <p:spPr/>
        <p:txBody>
          <a:bodyPr/>
          <a:lstStyle/>
          <a:p>
            <a:pPr algn="l"/>
            <a:fld id="{AC618148-AE7B-4999-B781-E2BD6F485048}" type="slidenum">
              <a:rPr lang="en-IN" smtClean="0"/>
              <a:pPr algn="l"/>
              <a:t>10</a:t>
            </a:fld>
            <a:endParaRPr lang="en-IN" dirty="0"/>
          </a:p>
        </p:txBody>
      </p:sp>
      <p:sp>
        <p:nvSpPr>
          <p:cNvPr id="57346" name="Text Placeholder 1">
            <a:extLst>
              <a:ext uri="{FF2B5EF4-FFF2-40B4-BE49-F238E27FC236}">
                <a16:creationId xmlns:a16="http://schemas.microsoft.com/office/drawing/2014/main" id="{34B0804E-C713-4F87-B006-B9EF7F46A5D9}"/>
              </a:ext>
            </a:extLst>
          </p:cNvPr>
          <p:cNvSpPr>
            <a:spLocks noGrp="1"/>
          </p:cNvSpPr>
          <p:nvPr>
            <p:ph type="body" sz="quarter" idx="4294967295"/>
          </p:nvPr>
        </p:nvSpPr>
        <p:spPr>
          <a:xfrm>
            <a:off x="593725" y="422276"/>
            <a:ext cx="8550275" cy="442912"/>
          </a:xfrm>
        </p:spPr>
        <p:txBody>
          <a:bodyPr>
            <a:normAutofit fontScale="92500" lnSpcReduction="10000"/>
          </a:bodyPr>
          <a:lstStyle/>
          <a:p>
            <a:pPr marL="0" indent="0" defTabSz="684213" eaLnBrk="1" hangingPunct="1">
              <a:buNone/>
            </a:pPr>
            <a:r>
              <a:rPr lang="en-US" altLang="en-US" b="1" dirty="0">
                <a:solidFill>
                  <a:srgbClr val="0DBA4B"/>
                </a:solidFill>
              </a:rPr>
              <a:t>Docker</a:t>
            </a:r>
          </a:p>
        </p:txBody>
      </p:sp>
      <p:pic>
        <p:nvPicPr>
          <p:cNvPr id="57347" name="Picture 2">
            <a:extLst>
              <a:ext uri="{FF2B5EF4-FFF2-40B4-BE49-F238E27FC236}">
                <a16:creationId xmlns:a16="http://schemas.microsoft.com/office/drawing/2014/main" id="{0ACE4621-329C-4E16-A404-5065193550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2446338"/>
            <a:ext cx="515302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CC91E0E-9C4E-4E11-8F89-9EB9DBF9FCF2}"/>
              </a:ext>
            </a:extLst>
          </p:cNvPr>
          <p:cNvSpPr txBox="1"/>
          <p:nvPr/>
        </p:nvSpPr>
        <p:spPr>
          <a:xfrm>
            <a:off x="514350" y="1073150"/>
            <a:ext cx="8199438" cy="817563"/>
          </a:xfrm>
          <a:prstGeom prst="round2DiagRect">
            <a:avLst/>
          </a:prstGeom>
          <a:noFill/>
          <a:ln w="28575">
            <a:solidFill>
              <a:srgbClr val="00B0F0"/>
            </a:solidFill>
          </a:ln>
        </p:spPr>
        <p:txBody>
          <a:bodyPr>
            <a:spAutoFit/>
          </a:bodyPr>
          <a:lstStyle/>
          <a:p>
            <a:pPr defTabSz="430213" eaLnBrk="1" fontAlgn="auto" hangingPunct="1">
              <a:spcBef>
                <a:spcPts val="0"/>
              </a:spcBef>
              <a:spcAft>
                <a:spcPts val="400"/>
              </a:spcAft>
              <a:buSzPct val="100000"/>
              <a:defRPr/>
            </a:pPr>
            <a:r>
              <a:rPr lang="en-US" sz="1400" dirty="0">
                <a:solidFill>
                  <a:srgbClr val="000000"/>
                </a:solidFill>
                <a:latin typeface="+mn-lt"/>
                <a:ea typeface="+mn-ea"/>
                <a:cs typeface="HP Simplified" pitchFamily="34" charset="0"/>
              </a:rPr>
              <a:t>Docker is a Containerization</a:t>
            </a:r>
            <a:r>
              <a:rPr lang="en-US" sz="1400" dirty="0">
                <a:solidFill>
                  <a:srgbClr val="00B0F0"/>
                </a:solidFill>
                <a:latin typeface="+mn-lt"/>
                <a:ea typeface="+mn-ea"/>
                <a:cs typeface="HP Simplified" pitchFamily="34" charset="0"/>
              </a:rPr>
              <a:t> </a:t>
            </a:r>
            <a:r>
              <a:rPr lang="en-US" sz="1400" dirty="0">
                <a:latin typeface="+mn-lt"/>
                <a:ea typeface="+mn-ea"/>
                <a:cs typeface="HP Simplified" pitchFamily="34" charset="0"/>
              </a:rPr>
              <a:t>platform which </a:t>
            </a:r>
            <a:r>
              <a:rPr lang="en-US" sz="1400" dirty="0">
                <a:latin typeface="+mn-lt"/>
                <a:ea typeface="+mn-ea"/>
              </a:rPr>
              <a:t>packages your </a:t>
            </a:r>
            <a:r>
              <a:rPr lang="en-US" sz="1400" dirty="0">
                <a:solidFill>
                  <a:srgbClr val="0070C0"/>
                </a:solidFill>
                <a:latin typeface="+mn-lt"/>
                <a:ea typeface="+mn-ea"/>
              </a:rPr>
              <a:t>application and all its dependencies </a:t>
            </a:r>
            <a:r>
              <a:rPr lang="en-US" sz="1400" dirty="0">
                <a:latin typeface="+mn-lt"/>
                <a:ea typeface="+mn-ea"/>
              </a:rPr>
              <a:t>together in the form of </a:t>
            </a:r>
            <a:r>
              <a:rPr lang="en-US" sz="1400" dirty="0">
                <a:solidFill>
                  <a:srgbClr val="0070C0"/>
                </a:solidFill>
                <a:latin typeface="+mn-lt"/>
                <a:ea typeface="+mn-ea"/>
              </a:rPr>
              <a:t>Containers</a:t>
            </a:r>
            <a:r>
              <a:rPr lang="en-US" sz="1400" dirty="0">
                <a:latin typeface="+mn-lt"/>
                <a:ea typeface="+mn-ea"/>
              </a:rPr>
              <a:t> so as to ensure that your application works seamlessly in any environment be it </a:t>
            </a:r>
            <a:r>
              <a:rPr lang="en-US" sz="1400" dirty="0">
                <a:solidFill>
                  <a:srgbClr val="0070C0"/>
                </a:solidFill>
                <a:latin typeface="+mn-lt"/>
                <a:ea typeface="+mn-ea"/>
              </a:rPr>
              <a:t>Development or Test or Production</a:t>
            </a:r>
            <a:r>
              <a:rPr lang="en-US" sz="1400" dirty="0">
                <a:latin typeface="+mn-lt"/>
                <a:ea typeface="+mn-ea"/>
              </a:rPr>
              <a:t>.</a:t>
            </a:r>
            <a:endParaRPr lang="en-US" sz="1400" dirty="0">
              <a:solidFill>
                <a:srgbClr val="000000"/>
              </a:solidFill>
              <a:latin typeface="+mn-lt"/>
              <a:ea typeface="+mn-ea"/>
              <a:cs typeface="HP Simplified" pitchFamily="34" charset="0"/>
            </a:endParaRPr>
          </a:p>
        </p:txBody>
      </p:sp>
      <p:sp>
        <p:nvSpPr>
          <p:cNvPr id="7" name="Rectangle 6">
            <a:extLst>
              <a:ext uri="{FF2B5EF4-FFF2-40B4-BE49-F238E27FC236}">
                <a16:creationId xmlns:a16="http://schemas.microsoft.com/office/drawing/2014/main" id="{C81CEB56-E690-4785-A4A8-7417B1898357}"/>
              </a:ext>
            </a:extLst>
          </p:cNvPr>
          <p:cNvSpPr/>
          <p:nvPr/>
        </p:nvSpPr>
        <p:spPr>
          <a:xfrm>
            <a:off x="1123950" y="4016375"/>
            <a:ext cx="1865313" cy="35877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Host OS</a:t>
            </a:r>
          </a:p>
        </p:txBody>
      </p:sp>
      <p:sp>
        <p:nvSpPr>
          <p:cNvPr id="8" name="Rectangle 7">
            <a:extLst>
              <a:ext uri="{FF2B5EF4-FFF2-40B4-BE49-F238E27FC236}">
                <a16:creationId xmlns:a16="http://schemas.microsoft.com/office/drawing/2014/main" id="{8A12760D-380B-45E5-B5FD-409F96812045}"/>
              </a:ext>
            </a:extLst>
          </p:cNvPr>
          <p:cNvSpPr/>
          <p:nvPr/>
        </p:nvSpPr>
        <p:spPr>
          <a:xfrm>
            <a:off x="1123950" y="3649663"/>
            <a:ext cx="1865313" cy="357187"/>
          </a:xfrm>
          <a:prstGeom prst="rect">
            <a:avLst/>
          </a:prstGeom>
          <a:solidFill>
            <a:srgbClr val="EB7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Docker Engine</a:t>
            </a:r>
          </a:p>
        </p:txBody>
      </p:sp>
      <p:sp>
        <p:nvSpPr>
          <p:cNvPr id="9" name="Rectangle 8">
            <a:extLst>
              <a:ext uri="{FF2B5EF4-FFF2-40B4-BE49-F238E27FC236}">
                <a16:creationId xmlns:a16="http://schemas.microsoft.com/office/drawing/2014/main" id="{3E1CB1DD-8D03-44C5-8E37-4EF2F978EAB7}"/>
              </a:ext>
            </a:extLst>
          </p:cNvPr>
          <p:cNvSpPr/>
          <p:nvPr/>
        </p:nvSpPr>
        <p:spPr>
          <a:xfrm>
            <a:off x="1123950" y="2943225"/>
            <a:ext cx="890588" cy="319088"/>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solidFill>
              </a:rPr>
              <a:t>App 1</a:t>
            </a:r>
          </a:p>
        </p:txBody>
      </p:sp>
      <p:sp>
        <p:nvSpPr>
          <p:cNvPr id="10" name="Rectangle 9">
            <a:extLst>
              <a:ext uri="{FF2B5EF4-FFF2-40B4-BE49-F238E27FC236}">
                <a16:creationId xmlns:a16="http://schemas.microsoft.com/office/drawing/2014/main" id="{28EA72FE-DB27-475A-AB63-37A70FC124DE}"/>
              </a:ext>
            </a:extLst>
          </p:cNvPr>
          <p:cNvSpPr/>
          <p:nvPr/>
        </p:nvSpPr>
        <p:spPr>
          <a:xfrm>
            <a:off x="1123950" y="3259138"/>
            <a:ext cx="890588" cy="363537"/>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dirty="0">
              <a:solidFill>
                <a:schemeClr val="tx1"/>
              </a:solidFill>
            </a:endParaRPr>
          </a:p>
        </p:txBody>
      </p:sp>
      <p:sp>
        <p:nvSpPr>
          <p:cNvPr id="57353" name="TextBox 10">
            <a:extLst>
              <a:ext uri="{FF2B5EF4-FFF2-40B4-BE49-F238E27FC236}">
                <a16:creationId xmlns:a16="http://schemas.microsoft.com/office/drawing/2014/main" id="{ACB4E066-E749-4A24-8E1E-59491036404C}"/>
              </a:ext>
            </a:extLst>
          </p:cNvPr>
          <p:cNvSpPr txBox="1">
            <a:spLocks noChangeArrowheads="1"/>
          </p:cNvSpPr>
          <p:nvPr/>
        </p:nvSpPr>
        <p:spPr bwMode="auto">
          <a:xfrm>
            <a:off x="1093788" y="3286125"/>
            <a:ext cx="1020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a:t>BINS / LIBS</a:t>
            </a:r>
          </a:p>
        </p:txBody>
      </p:sp>
      <p:sp>
        <p:nvSpPr>
          <p:cNvPr id="16" name="Rectangle 15">
            <a:extLst>
              <a:ext uri="{FF2B5EF4-FFF2-40B4-BE49-F238E27FC236}">
                <a16:creationId xmlns:a16="http://schemas.microsoft.com/office/drawing/2014/main" id="{8C34D264-E635-40D4-B6ED-EE955462438B}"/>
              </a:ext>
            </a:extLst>
          </p:cNvPr>
          <p:cNvSpPr/>
          <p:nvPr/>
        </p:nvSpPr>
        <p:spPr>
          <a:xfrm>
            <a:off x="1123950" y="2335213"/>
            <a:ext cx="890588" cy="322262"/>
          </a:xfrm>
          <a:prstGeom prst="rect">
            <a:avLst/>
          </a:prstGeom>
          <a:solidFill>
            <a:srgbClr val="88EAEC"/>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b="1" dirty="0">
                <a:solidFill>
                  <a:schemeClr val="tx1"/>
                </a:solidFill>
              </a:rPr>
              <a:t>Container 1</a:t>
            </a:r>
          </a:p>
        </p:txBody>
      </p:sp>
      <p:sp>
        <p:nvSpPr>
          <p:cNvPr id="17" name="Rectangle 16">
            <a:extLst>
              <a:ext uri="{FF2B5EF4-FFF2-40B4-BE49-F238E27FC236}">
                <a16:creationId xmlns:a16="http://schemas.microsoft.com/office/drawing/2014/main" id="{BD26635F-9B1A-440C-B7AD-6E9CFE111BD0}"/>
              </a:ext>
            </a:extLst>
          </p:cNvPr>
          <p:cNvSpPr/>
          <p:nvPr/>
        </p:nvSpPr>
        <p:spPr>
          <a:xfrm>
            <a:off x="2089150" y="2335213"/>
            <a:ext cx="900113" cy="322262"/>
          </a:xfrm>
          <a:prstGeom prst="rect">
            <a:avLst/>
          </a:prstGeom>
          <a:solidFill>
            <a:srgbClr val="88EAEC"/>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b="1" dirty="0">
                <a:solidFill>
                  <a:schemeClr val="tx1"/>
                </a:solidFill>
              </a:rPr>
              <a:t>Container 2</a:t>
            </a:r>
          </a:p>
        </p:txBody>
      </p:sp>
      <p:sp>
        <p:nvSpPr>
          <p:cNvPr id="18" name="Rectangle 17">
            <a:extLst>
              <a:ext uri="{FF2B5EF4-FFF2-40B4-BE49-F238E27FC236}">
                <a16:creationId xmlns:a16="http://schemas.microsoft.com/office/drawing/2014/main" id="{D59D3EBB-7219-4AF7-BD80-17621DF6D149}"/>
              </a:ext>
            </a:extLst>
          </p:cNvPr>
          <p:cNvSpPr/>
          <p:nvPr/>
        </p:nvSpPr>
        <p:spPr>
          <a:xfrm>
            <a:off x="2089150" y="2943225"/>
            <a:ext cx="889000" cy="319088"/>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solidFill>
              </a:rPr>
              <a:t>App 2</a:t>
            </a:r>
          </a:p>
        </p:txBody>
      </p:sp>
      <p:sp>
        <p:nvSpPr>
          <p:cNvPr id="19" name="Rectangle 18">
            <a:extLst>
              <a:ext uri="{FF2B5EF4-FFF2-40B4-BE49-F238E27FC236}">
                <a16:creationId xmlns:a16="http://schemas.microsoft.com/office/drawing/2014/main" id="{F702B279-324E-4203-8931-F8B1C594D452}"/>
              </a:ext>
            </a:extLst>
          </p:cNvPr>
          <p:cNvSpPr/>
          <p:nvPr/>
        </p:nvSpPr>
        <p:spPr>
          <a:xfrm>
            <a:off x="2089150" y="3260725"/>
            <a:ext cx="889000" cy="363538"/>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dirty="0">
              <a:solidFill>
                <a:schemeClr val="tx1"/>
              </a:solidFill>
            </a:endParaRPr>
          </a:p>
        </p:txBody>
      </p:sp>
      <p:sp>
        <p:nvSpPr>
          <p:cNvPr id="57358" name="TextBox 19">
            <a:extLst>
              <a:ext uri="{FF2B5EF4-FFF2-40B4-BE49-F238E27FC236}">
                <a16:creationId xmlns:a16="http://schemas.microsoft.com/office/drawing/2014/main" id="{C1607510-1141-4975-9C9A-C5E79CCD4A97}"/>
              </a:ext>
            </a:extLst>
          </p:cNvPr>
          <p:cNvSpPr txBox="1">
            <a:spLocks noChangeArrowheads="1"/>
          </p:cNvSpPr>
          <p:nvPr/>
        </p:nvSpPr>
        <p:spPr bwMode="auto">
          <a:xfrm>
            <a:off x="2044700" y="3289300"/>
            <a:ext cx="1019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a:t>BINS / LIBS</a:t>
            </a:r>
          </a:p>
        </p:txBody>
      </p:sp>
      <p:cxnSp>
        <p:nvCxnSpPr>
          <p:cNvPr id="35" name="Straight Arrow Connector 34">
            <a:extLst>
              <a:ext uri="{FF2B5EF4-FFF2-40B4-BE49-F238E27FC236}">
                <a16:creationId xmlns:a16="http://schemas.microsoft.com/office/drawing/2014/main" id="{93F9A8EA-D915-45D6-8A84-EA5CAC71AF95}"/>
              </a:ext>
            </a:extLst>
          </p:cNvPr>
          <p:cNvCxnSpPr>
            <a:stCxn id="16" idx="2"/>
            <a:endCxn id="9" idx="0"/>
          </p:cNvCxnSpPr>
          <p:nvPr/>
        </p:nvCxnSpPr>
        <p:spPr>
          <a:xfrm>
            <a:off x="1570038" y="2657475"/>
            <a:ext cx="0" cy="28575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1EB5AA9-9149-4FA2-9E05-708C637E39DB}"/>
              </a:ext>
            </a:extLst>
          </p:cNvPr>
          <p:cNvCxnSpPr>
            <a:stCxn id="17" idx="2"/>
            <a:endCxn id="18" idx="0"/>
          </p:cNvCxnSpPr>
          <p:nvPr/>
        </p:nvCxnSpPr>
        <p:spPr>
          <a:xfrm flipH="1">
            <a:off x="2533650" y="2657475"/>
            <a:ext cx="4763" cy="28575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7D84867-3CE5-4C68-AA7E-3BC6A903D55F}"/>
              </a:ext>
            </a:extLst>
          </p:cNvPr>
          <p:cNvSpPr txBox="1"/>
          <p:nvPr/>
        </p:nvSpPr>
        <p:spPr>
          <a:xfrm>
            <a:off x="1124350" y="2941831"/>
            <a:ext cx="890008" cy="680725"/>
          </a:xfrm>
          <a:prstGeom prst="rect">
            <a:avLst/>
          </a:prstGeom>
          <a:noFill/>
          <a:ln w="19050">
            <a:solidFill>
              <a:srgbClr val="00B050"/>
            </a:solidFill>
          </a:ln>
          <a:effectLst>
            <a:glow rad="63500">
              <a:schemeClr val="accent4">
                <a:satMod val="175000"/>
                <a:alpha val="40000"/>
              </a:schemeClr>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cxnSp>
        <p:nvCxnSpPr>
          <p:cNvPr id="15" name="Straight Connector 14">
            <a:extLst>
              <a:ext uri="{FF2B5EF4-FFF2-40B4-BE49-F238E27FC236}">
                <a16:creationId xmlns:a16="http://schemas.microsoft.com/office/drawing/2014/main" id="{869D4E5E-9604-4069-853A-5C40921DA400}"/>
              </a:ext>
            </a:extLst>
          </p:cNvPr>
          <p:cNvCxnSpPr/>
          <p:nvPr/>
        </p:nvCxnSpPr>
        <p:spPr>
          <a:xfrm flipV="1">
            <a:off x="1123950" y="3275013"/>
            <a:ext cx="8905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BE28B51-DA6C-4479-B1C7-8689F678DC12}"/>
              </a:ext>
            </a:extLst>
          </p:cNvPr>
          <p:cNvCxnSpPr/>
          <p:nvPr/>
        </p:nvCxnSpPr>
        <p:spPr>
          <a:xfrm flipV="1">
            <a:off x="2089150" y="3268663"/>
            <a:ext cx="8905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65F996D7-B1AA-44D1-830D-774C46888D3B}"/>
              </a:ext>
            </a:extLst>
          </p:cNvPr>
          <p:cNvSpPr txBox="1"/>
          <p:nvPr/>
        </p:nvSpPr>
        <p:spPr>
          <a:xfrm>
            <a:off x="2088191" y="2947598"/>
            <a:ext cx="890008" cy="680725"/>
          </a:xfrm>
          <a:prstGeom prst="rect">
            <a:avLst/>
          </a:prstGeom>
          <a:noFill/>
          <a:ln w="19050">
            <a:solidFill>
              <a:srgbClr val="00B050"/>
            </a:solidFill>
          </a:ln>
          <a:effectLst>
            <a:glow rad="63500">
              <a:schemeClr val="accent4">
                <a:satMod val="175000"/>
                <a:alpha val="40000"/>
              </a:schemeClr>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2ABB71-5E73-5900-4E15-457B5AECC16F}"/>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420978FE-2449-31E0-C21C-DD8F5F64E6A4}"/>
              </a:ext>
            </a:extLst>
          </p:cNvPr>
          <p:cNvSpPr>
            <a:spLocks noGrp="1"/>
          </p:cNvSpPr>
          <p:nvPr>
            <p:ph type="sldNum" sz="quarter" idx="12"/>
          </p:nvPr>
        </p:nvSpPr>
        <p:spPr/>
        <p:txBody>
          <a:bodyPr/>
          <a:lstStyle/>
          <a:p>
            <a:pPr algn="l"/>
            <a:fld id="{AC618148-AE7B-4999-B781-E2BD6F485048}" type="slidenum">
              <a:rPr lang="en-IN" smtClean="0"/>
              <a:pPr algn="l"/>
              <a:t>100</a:t>
            </a:fld>
            <a:endParaRPr lang="en-IN" dirty="0"/>
          </a:p>
        </p:txBody>
      </p:sp>
      <p:sp>
        <p:nvSpPr>
          <p:cNvPr id="202754" name="Text Placeholder 1">
            <a:extLst>
              <a:ext uri="{FF2B5EF4-FFF2-40B4-BE49-F238E27FC236}">
                <a16:creationId xmlns:a16="http://schemas.microsoft.com/office/drawing/2014/main" id="{7A50548E-2980-4021-8FD6-E5C3327DDF79}"/>
              </a:ext>
            </a:extLst>
          </p:cNvPr>
          <p:cNvSpPr>
            <a:spLocks noGrp="1"/>
          </p:cNvSpPr>
          <p:nvPr>
            <p:ph type="body" sz="quarter" idx="4294967295"/>
          </p:nvPr>
        </p:nvSpPr>
        <p:spPr>
          <a:xfrm>
            <a:off x="0" y="96838"/>
            <a:ext cx="8029575" cy="442912"/>
          </a:xfrm>
        </p:spPr>
        <p:txBody>
          <a:bodyPr>
            <a:normAutofit fontScale="92500" lnSpcReduction="10000"/>
          </a:bodyPr>
          <a:lstStyle/>
          <a:p>
            <a:pPr marL="0" indent="0" eaLnBrk="1" hangingPunct="1">
              <a:buNone/>
            </a:pPr>
            <a:r>
              <a:rPr lang="en-US" altLang="en-US" b="1" dirty="0">
                <a:solidFill>
                  <a:srgbClr val="0DBA4B"/>
                </a:solidFill>
              </a:rPr>
              <a:t>Volumes – Use Cases</a:t>
            </a:r>
          </a:p>
        </p:txBody>
      </p:sp>
      <p:sp>
        <p:nvSpPr>
          <p:cNvPr id="5" name="Rectangle 4">
            <a:extLst>
              <a:ext uri="{FF2B5EF4-FFF2-40B4-BE49-F238E27FC236}">
                <a16:creationId xmlns:a16="http://schemas.microsoft.com/office/drawing/2014/main" id="{8E08A39C-35E2-422A-9E29-BE1420C85566}"/>
              </a:ext>
            </a:extLst>
          </p:cNvPr>
          <p:cNvSpPr/>
          <p:nvPr/>
        </p:nvSpPr>
        <p:spPr>
          <a:xfrm>
            <a:off x="1588" y="655638"/>
            <a:ext cx="2587625"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latin typeface="DM Sans" pitchFamily="2" charset="0"/>
            </a:endParaRPr>
          </a:p>
        </p:txBody>
      </p:sp>
      <p:cxnSp>
        <p:nvCxnSpPr>
          <p:cNvPr id="6" name="Straight Connector 5">
            <a:extLst>
              <a:ext uri="{FF2B5EF4-FFF2-40B4-BE49-F238E27FC236}">
                <a16:creationId xmlns:a16="http://schemas.microsoft.com/office/drawing/2014/main" id="{1D93B6DB-FC97-4358-8C8C-2D0EDB97526B}"/>
              </a:ext>
            </a:extLst>
          </p:cNvPr>
          <p:cNvCxnSpPr>
            <a:endCxn id="9" idx="4"/>
          </p:cNvCxnSpPr>
          <p:nvPr/>
        </p:nvCxnSpPr>
        <p:spPr bwMode="auto">
          <a:xfrm flipH="1">
            <a:off x="130175" y="2365375"/>
            <a:ext cx="0" cy="72072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BFBC29D1-A9FC-4104-AA0A-93EE86F14471}"/>
              </a:ext>
            </a:extLst>
          </p:cNvPr>
          <p:cNvSpPr/>
          <p:nvPr/>
        </p:nvSpPr>
        <p:spPr bwMode="auto">
          <a:xfrm>
            <a:off x="75368" y="2221716"/>
            <a:ext cx="127570" cy="127578"/>
          </a:xfrm>
          <a:prstGeom prst="ellipse">
            <a:avLst/>
          </a:prstGeom>
          <a:solidFill>
            <a:schemeClr val="bg1"/>
          </a:solidFill>
          <a:ln>
            <a:noFill/>
          </a:ln>
          <a:effectLst>
            <a:glow rad="101600">
              <a:schemeClr val="tx1">
                <a:alpha val="4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8" name="Oval 7">
            <a:extLst>
              <a:ext uri="{FF2B5EF4-FFF2-40B4-BE49-F238E27FC236}">
                <a16:creationId xmlns:a16="http://schemas.microsoft.com/office/drawing/2014/main" id="{920F8077-E917-41D4-AF92-CA85753D69DF}"/>
              </a:ext>
            </a:extLst>
          </p:cNvPr>
          <p:cNvSpPr/>
          <p:nvPr/>
        </p:nvSpPr>
        <p:spPr bwMode="auto">
          <a:xfrm>
            <a:off x="74613" y="2547938"/>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9" name="Oval 8">
            <a:extLst>
              <a:ext uri="{FF2B5EF4-FFF2-40B4-BE49-F238E27FC236}">
                <a16:creationId xmlns:a16="http://schemas.microsoft.com/office/drawing/2014/main" id="{D19478B7-6BCD-4F74-BC7F-1A95E8B0FB2D}"/>
              </a:ext>
            </a:extLst>
          </p:cNvPr>
          <p:cNvSpPr/>
          <p:nvPr/>
        </p:nvSpPr>
        <p:spPr bwMode="auto">
          <a:xfrm>
            <a:off x="65088" y="29591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10" name="Rectangle 144">
            <a:extLst>
              <a:ext uri="{FF2B5EF4-FFF2-40B4-BE49-F238E27FC236}">
                <a16:creationId xmlns:a16="http://schemas.microsoft.com/office/drawing/2014/main" id="{7E5CAAFA-6A90-4C30-9329-2124C169BE65}"/>
              </a:ext>
            </a:extLst>
          </p:cNvPr>
          <p:cNvSpPr>
            <a:spLocks noChangeArrowheads="1"/>
          </p:cNvSpPr>
          <p:nvPr/>
        </p:nvSpPr>
        <p:spPr bwMode="auto">
          <a:xfrm>
            <a:off x="-112713" y="1739900"/>
            <a:ext cx="184151" cy="307975"/>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endParaRPr lang="en-US" altLang="en-US" sz="1400">
              <a:solidFill>
                <a:schemeClr val="bg1"/>
              </a:solidFill>
              <a:latin typeface="DM Sans" pitchFamily="2" charset="0"/>
            </a:endParaRPr>
          </a:p>
        </p:txBody>
      </p:sp>
      <p:sp>
        <p:nvSpPr>
          <p:cNvPr id="11" name="Rectangle 145">
            <a:extLst>
              <a:ext uri="{FF2B5EF4-FFF2-40B4-BE49-F238E27FC236}">
                <a16:creationId xmlns:a16="http://schemas.microsoft.com/office/drawing/2014/main" id="{ADF9CFD1-9A69-42A8-B7CF-CD4493FCE299}"/>
              </a:ext>
            </a:extLst>
          </p:cNvPr>
          <p:cNvSpPr>
            <a:spLocks noChangeArrowheads="1"/>
          </p:cNvSpPr>
          <p:nvPr/>
        </p:nvSpPr>
        <p:spPr bwMode="auto">
          <a:xfrm>
            <a:off x="223838" y="2132013"/>
            <a:ext cx="2279791"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chemeClr val="bg1"/>
                </a:solidFill>
                <a:latin typeface="DM Sans" pitchFamily="2" charset="0"/>
              </a:rPr>
              <a:t>To Keep Data Persistent</a:t>
            </a:r>
          </a:p>
        </p:txBody>
      </p:sp>
      <p:sp>
        <p:nvSpPr>
          <p:cNvPr id="12" name="Rectangle 146">
            <a:extLst>
              <a:ext uri="{FF2B5EF4-FFF2-40B4-BE49-F238E27FC236}">
                <a16:creationId xmlns:a16="http://schemas.microsoft.com/office/drawing/2014/main" id="{59B79D8A-678F-4915-BA14-BF34EF865C60}"/>
              </a:ext>
            </a:extLst>
          </p:cNvPr>
          <p:cNvSpPr>
            <a:spLocks noChangeArrowheads="1"/>
          </p:cNvSpPr>
          <p:nvPr/>
        </p:nvSpPr>
        <p:spPr bwMode="auto">
          <a:xfrm>
            <a:off x="223838" y="2428875"/>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Share Data Between Host and Container</a:t>
            </a:r>
          </a:p>
        </p:txBody>
      </p:sp>
      <p:sp>
        <p:nvSpPr>
          <p:cNvPr id="13" name="Rectangle 147">
            <a:extLst>
              <a:ext uri="{FF2B5EF4-FFF2-40B4-BE49-F238E27FC236}">
                <a16:creationId xmlns:a16="http://schemas.microsoft.com/office/drawing/2014/main" id="{7299B225-BCF0-450A-8685-44A57C37FB5B}"/>
              </a:ext>
            </a:extLst>
          </p:cNvPr>
          <p:cNvSpPr>
            <a:spLocks noChangeArrowheads="1"/>
          </p:cNvSpPr>
          <p:nvPr/>
        </p:nvSpPr>
        <p:spPr bwMode="auto">
          <a:xfrm>
            <a:off x="223838" y="2887663"/>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Share Data With Other Containers</a:t>
            </a:r>
          </a:p>
        </p:txBody>
      </p:sp>
      <p:sp>
        <p:nvSpPr>
          <p:cNvPr id="202766" name="Rectangle 1">
            <a:extLst>
              <a:ext uri="{FF2B5EF4-FFF2-40B4-BE49-F238E27FC236}">
                <a16:creationId xmlns:a16="http://schemas.microsoft.com/office/drawing/2014/main" id="{4FD5BA13-51E8-4624-8E1C-D9560121C64D}"/>
              </a:ext>
            </a:extLst>
          </p:cNvPr>
          <p:cNvSpPr>
            <a:spLocks noChangeArrowheads="1"/>
          </p:cNvSpPr>
          <p:nvPr/>
        </p:nvSpPr>
        <p:spPr bwMode="auto">
          <a:xfrm>
            <a:off x="2503170" y="418551"/>
            <a:ext cx="6173822" cy="458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pPr>
            <a:r>
              <a:rPr lang="en-US" altLang="en-US" sz="1400" dirty="0">
                <a:latin typeface="DM Sans" pitchFamily="2" charset="0"/>
              </a:rPr>
              <a:t>There's no way to directly create a "data volume" in Docker - Instead create a data volume container with a volume attached to it. For any containers to connect to the data volume container, need to use the Docker's –volumes from option to grab the volume from this container and apply them to the current container</a:t>
            </a:r>
          </a:p>
          <a:p>
            <a:pPr eaLnBrk="1" hangingPunct="1">
              <a:lnSpc>
                <a:spcPct val="150000"/>
              </a:lnSpc>
              <a:buFont typeface="Wingdings" panose="05000000000000000000" pitchFamily="2" charset="2"/>
              <a:buChar char="ü"/>
            </a:pPr>
            <a:r>
              <a:rPr lang="en-US" altLang="en-US" sz="1400" dirty="0">
                <a:solidFill>
                  <a:srgbClr val="0070C0"/>
                </a:solidFill>
                <a:latin typeface="DM Sans" pitchFamily="2" charset="0"/>
              </a:rPr>
              <a:t>Commands:</a:t>
            </a:r>
          </a:p>
          <a:p>
            <a:pPr lvl="1" eaLnBrk="1" hangingPunct="1">
              <a:lnSpc>
                <a:spcPct val="150000"/>
              </a:lnSpc>
              <a:buFont typeface="Arial" panose="020B0604020202020204" pitchFamily="34" charset="0"/>
              <a:buChar char="•"/>
            </a:pPr>
            <a:r>
              <a:rPr lang="en-US" altLang="en-US" sz="1400" dirty="0">
                <a:latin typeface="DM Sans" pitchFamily="2" charset="0"/>
              </a:rPr>
              <a:t># Create the data volume Container</a:t>
            </a:r>
          </a:p>
          <a:p>
            <a:pPr eaLnBrk="1" hangingPunct="1">
              <a:lnSpc>
                <a:spcPct val="150000"/>
              </a:lnSpc>
            </a:pPr>
            <a:r>
              <a:rPr lang="en-US" altLang="en-US" sz="1400" dirty="0">
                <a:latin typeface="DM Sans" pitchFamily="2" charset="0"/>
              </a:rPr>
              <a:t>                   </a:t>
            </a:r>
            <a:r>
              <a:rPr lang="en-US" altLang="en-US" sz="1400" dirty="0">
                <a:solidFill>
                  <a:srgbClr val="0070C0"/>
                </a:solidFill>
                <a:latin typeface="DM Sans" pitchFamily="2" charset="0"/>
              </a:rPr>
              <a:t>docker create -v /</a:t>
            </a:r>
            <a:r>
              <a:rPr lang="en-US" altLang="en-US" sz="1400" dirty="0" err="1">
                <a:solidFill>
                  <a:srgbClr val="0070C0"/>
                </a:solidFill>
                <a:latin typeface="DM Sans" pitchFamily="2" charset="0"/>
              </a:rPr>
              <a:t>tmp</a:t>
            </a:r>
            <a:r>
              <a:rPr lang="en-US" altLang="en-US" sz="1400" dirty="0">
                <a:solidFill>
                  <a:srgbClr val="0070C0"/>
                </a:solidFill>
                <a:latin typeface="DM Sans" pitchFamily="2" charset="0"/>
              </a:rPr>
              <a:t> --name </a:t>
            </a:r>
            <a:r>
              <a:rPr lang="en-US" altLang="en-US" sz="1400" dirty="0" err="1">
                <a:solidFill>
                  <a:srgbClr val="0070C0"/>
                </a:solidFill>
                <a:latin typeface="DM Sans" pitchFamily="2" charset="0"/>
              </a:rPr>
              <a:t>datacontainer</a:t>
            </a:r>
            <a:r>
              <a:rPr lang="en-US" altLang="en-US" sz="1400" dirty="0">
                <a:solidFill>
                  <a:srgbClr val="0070C0"/>
                </a:solidFill>
                <a:latin typeface="DM Sans" pitchFamily="2" charset="0"/>
              </a:rPr>
              <a:t> Ubuntu</a:t>
            </a:r>
          </a:p>
          <a:p>
            <a:pPr lvl="1" eaLnBrk="1" hangingPunct="1">
              <a:lnSpc>
                <a:spcPct val="150000"/>
              </a:lnSpc>
              <a:buFont typeface="Arial" panose="020B0604020202020204" pitchFamily="34" charset="0"/>
              <a:buChar char="•"/>
            </a:pPr>
            <a:r>
              <a:rPr lang="en-US" altLang="en-US" sz="1400" dirty="0">
                <a:latin typeface="DM Sans" pitchFamily="2" charset="0"/>
              </a:rPr>
              <a:t># The above creates a container called data container in the directory /</a:t>
            </a:r>
            <a:r>
              <a:rPr lang="en-US" altLang="en-US" sz="1400" dirty="0" err="1">
                <a:latin typeface="DM Sans" pitchFamily="2" charset="0"/>
              </a:rPr>
              <a:t>tmp</a:t>
            </a:r>
            <a:r>
              <a:rPr lang="en-US" altLang="en-US" sz="1400" dirty="0">
                <a:latin typeface="DM Sans" pitchFamily="2" charset="0"/>
              </a:rPr>
              <a:t>. </a:t>
            </a:r>
          </a:p>
          <a:p>
            <a:pPr lvl="1" eaLnBrk="1" hangingPunct="1">
              <a:lnSpc>
                <a:spcPct val="150000"/>
              </a:lnSpc>
              <a:buFont typeface="Arial" panose="020B0604020202020204" pitchFamily="34" charset="0"/>
              <a:buChar char="•"/>
            </a:pPr>
            <a:r>
              <a:rPr lang="en-US" altLang="en-US" sz="1400" dirty="0">
                <a:latin typeface="DM Sans" pitchFamily="2" charset="0"/>
              </a:rPr>
              <a:t># use it.. </a:t>
            </a:r>
          </a:p>
          <a:p>
            <a:pPr eaLnBrk="1" hangingPunct="1">
              <a:lnSpc>
                <a:spcPct val="150000"/>
              </a:lnSpc>
            </a:pPr>
            <a:r>
              <a:rPr lang="en-US" altLang="en-US" sz="1400" dirty="0">
                <a:latin typeface="DM Sans" pitchFamily="2" charset="0"/>
              </a:rPr>
              <a:t>                   </a:t>
            </a:r>
            <a:r>
              <a:rPr lang="en-US" altLang="en-US" sz="1400" dirty="0">
                <a:solidFill>
                  <a:srgbClr val="0070C0"/>
                </a:solidFill>
                <a:latin typeface="DM Sans" pitchFamily="2" charset="0"/>
              </a:rPr>
              <a:t>docker run -t -</a:t>
            </a:r>
            <a:r>
              <a:rPr lang="en-US" altLang="en-US" sz="1400" dirty="0" err="1">
                <a:solidFill>
                  <a:srgbClr val="0070C0"/>
                </a:solidFill>
                <a:latin typeface="DM Sans" pitchFamily="2" charset="0"/>
              </a:rPr>
              <a:t>i</a:t>
            </a:r>
            <a:r>
              <a:rPr lang="en-US" altLang="en-US" sz="1400" dirty="0">
                <a:solidFill>
                  <a:srgbClr val="0070C0"/>
                </a:solidFill>
                <a:latin typeface="DM Sans" pitchFamily="2" charset="0"/>
              </a:rPr>
              <a:t> --volumes-from </a:t>
            </a:r>
            <a:r>
              <a:rPr lang="en-US" altLang="en-US" sz="1400" dirty="0" err="1">
                <a:solidFill>
                  <a:srgbClr val="0070C0"/>
                </a:solidFill>
                <a:latin typeface="DM Sans" pitchFamily="2" charset="0"/>
              </a:rPr>
              <a:t>datacontainer</a:t>
            </a:r>
            <a:r>
              <a:rPr lang="en-US" altLang="en-US" sz="1400" dirty="0">
                <a:solidFill>
                  <a:srgbClr val="0070C0"/>
                </a:solidFill>
                <a:latin typeface="DM Sans" pitchFamily="2" charset="0"/>
              </a:rPr>
              <a:t> ubuntu /bin/bash</a:t>
            </a:r>
          </a:p>
          <a:p>
            <a:pPr lvl="1" eaLnBrk="1" hangingPunct="1">
              <a:lnSpc>
                <a:spcPct val="150000"/>
              </a:lnSpc>
              <a:buFont typeface="Arial" panose="020B0604020202020204" pitchFamily="34" charset="0"/>
              <a:buChar char="•"/>
            </a:pPr>
            <a:r>
              <a:rPr lang="en-US" altLang="en-US" sz="1400" dirty="0">
                <a:latin typeface="DM Sans" pitchFamily="2" charset="0"/>
              </a:rPr>
              <a:t># from now on any data written to /</a:t>
            </a:r>
            <a:r>
              <a:rPr lang="en-US" altLang="en-US" sz="1400" dirty="0" err="1">
                <a:latin typeface="DM Sans" pitchFamily="2" charset="0"/>
              </a:rPr>
              <a:t>tmp</a:t>
            </a:r>
            <a:r>
              <a:rPr lang="en-US" altLang="en-US" sz="1400" dirty="0">
                <a:latin typeface="DM Sans" pitchFamily="2" charset="0"/>
              </a:rPr>
              <a:t> is persisted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F46EE9-8CFA-FF12-6B33-1D5EC7065B07}"/>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2581BF7B-AD20-35C1-ACB1-FCCB0FB14524}"/>
              </a:ext>
            </a:extLst>
          </p:cNvPr>
          <p:cNvSpPr>
            <a:spLocks noGrp="1"/>
          </p:cNvSpPr>
          <p:nvPr>
            <p:ph type="sldNum" sz="quarter" idx="12"/>
          </p:nvPr>
        </p:nvSpPr>
        <p:spPr/>
        <p:txBody>
          <a:bodyPr/>
          <a:lstStyle/>
          <a:p>
            <a:pPr algn="l"/>
            <a:fld id="{AC618148-AE7B-4999-B781-E2BD6F485048}" type="slidenum">
              <a:rPr lang="en-IN" smtClean="0"/>
              <a:pPr algn="l"/>
              <a:t>101</a:t>
            </a:fld>
            <a:endParaRPr lang="en-IN" dirty="0"/>
          </a:p>
        </p:txBody>
      </p:sp>
      <p:sp>
        <p:nvSpPr>
          <p:cNvPr id="204802" name="Text Placeholder 1">
            <a:extLst>
              <a:ext uri="{FF2B5EF4-FFF2-40B4-BE49-F238E27FC236}">
                <a16:creationId xmlns:a16="http://schemas.microsoft.com/office/drawing/2014/main" id="{FF49F920-72F1-4F13-AB3A-491A2F7C45D8}"/>
              </a:ext>
            </a:extLst>
          </p:cNvPr>
          <p:cNvSpPr>
            <a:spLocks noGrp="1"/>
          </p:cNvSpPr>
          <p:nvPr>
            <p:ph type="body" sz="quarter" idx="4294967295"/>
          </p:nvPr>
        </p:nvSpPr>
        <p:spPr>
          <a:xfrm>
            <a:off x="0" y="96838"/>
            <a:ext cx="8029575" cy="442912"/>
          </a:xfrm>
        </p:spPr>
        <p:txBody>
          <a:bodyPr>
            <a:normAutofit fontScale="92500" lnSpcReduction="10000"/>
          </a:bodyPr>
          <a:lstStyle/>
          <a:p>
            <a:pPr marL="0" indent="0" eaLnBrk="1" hangingPunct="1">
              <a:buNone/>
            </a:pPr>
            <a:r>
              <a:rPr lang="en-US" altLang="en-US" b="1" dirty="0">
                <a:solidFill>
                  <a:srgbClr val="0DBA4B"/>
                </a:solidFill>
              </a:rPr>
              <a:t>Volumes – Use Cases</a:t>
            </a:r>
          </a:p>
        </p:txBody>
      </p:sp>
      <p:sp>
        <p:nvSpPr>
          <p:cNvPr id="5" name="Rectangle 4">
            <a:extLst>
              <a:ext uri="{FF2B5EF4-FFF2-40B4-BE49-F238E27FC236}">
                <a16:creationId xmlns:a16="http://schemas.microsoft.com/office/drawing/2014/main" id="{91048D8B-CCE2-40D4-8C54-6FAE7BCB4D29}"/>
              </a:ext>
            </a:extLst>
          </p:cNvPr>
          <p:cNvSpPr/>
          <p:nvPr/>
        </p:nvSpPr>
        <p:spPr>
          <a:xfrm>
            <a:off x="1588" y="655638"/>
            <a:ext cx="2587625"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latin typeface="DM Sans" pitchFamily="2" charset="0"/>
            </a:endParaRPr>
          </a:p>
        </p:txBody>
      </p:sp>
      <p:cxnSp>
        <p:nvCxnSpPr>
          <p:cNvPr id="6" name="Straight Connector 5">
            <a:extLst>
              <a:ext uri="{FF2B5EF4-FFF2-40B4-BE49-F238E27FC236}">
                <a16:creationId xmlns:a16="http://schemas.microsoft.com/office/drawing/2014/main" id="{7154C02E-66D7-4C68-B3C5-454138565EC8}"/>
              </a:ext>
            </a:extLst>
          </p:cNvPr>
          <p:cNvCxnSpPr>
            <a:endCxn id="9" idx="4"/>
          </p:cNvCxnSpPr>
          <p:nvPr/>
        </p:nvCxnSpPr>
        <p:spPr bwMode="auto">
          <a:xfrm flipH="1">
            <a:off x="130175" y="2365375"/>
            <a:ext cx="0" cy="72072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A7E43470-F0A3-4DAA-B300-84D54A1FD410}"/>
              </a:ext>
            </a:extLst>
          </p:cNvPr>
          <p:cNvSpPr/>
          <p:nvPr/>
        </p:nvSpPr>
        <p:spPr bwMode="auto">
          <a:xfrm>
            <a:off x="74613" y="22225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8" name="Oval 7">
            <a:extLst>
              <a:ext uri="{FF2B5EF4-FFF2-40B4-BE49-F238E27FC236}">
                <a16:creationId xmlns:a16="http://schemas.microsoft.com/office/drawing/2014/main" id="{D93099DF-AA1A-4A42-8C14-44EBE01DA610}"/>
              </a:ext>
            </a:extLst>
          </p:cNvPr>
          <p:cNvSpPr/>
          <p:nvPr/>
        </p:nvSpPr>
        <p:spPr bwMode="auto">
          <a:xfrm>
            <a:off x="74613" y="2547938"/>
            <a:ext cx="128587" cy="127000"/>
          </a:xfrm>
          <a:prstGeom prst="ellipse">
            <a:avLst/>
          </a:prstGeom>
          <a:solidFill>
            <a:schemeClr val="bg1"/>
          </a:solidFill>
          <a:ln>
            <a:noFill/>
          </a:ln>
          <a:effectLst>
            <a:glow rad="101600">
              <a:schemeClr val="tx1">
                <a:alpha val="4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9" name="Oval 8">
            <a:extLst>
              <a:ext uri="{FF2B5EF4-FFF2-40B4-BE49-F238E27FC236}">
                <a16:creationId xmlns:a16="http://schemas.microsoft.com/office/drawing/2014/main" id="{5A798795-B9DF-454A-99D0-718100AF0CBD}"/>
              </a:ext>
            </a:extLst>
          </p:cNvPr>
          <p:cNvSpPr/>
          <p:nvPr/>
        </p:nvSpPr>
        <p:spPr bwMode="auto">
          <a:xfrm>
            <a:off x="65088" y="29591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10" name="Rectangle 144">
            <a:extLst>
              <a:ext uri="{FF2B5EF4-FFF2-40B4-BE49-F238E27FC236}">
                <a16:creationId xmlns:a16="http://schemas.microsoft.com/office/drawing/2014/main" id="{1CC9CB12-B813-4FD2-9FAA-906E273850EF}"/>
              </a:ext>
            </a:extLst>
          </p:cNvPr>
          <p:cNvSpPr>
            <a:spLocks noChangeArrowheads="1"/>
          </p:cNvSpPr>
          <p:nvPr/>
        </p:nvSpPr>
        <p:spPr bwMode="auto">
          <a:xfrm>
            <a:off x="-112713" y="1739900"/>
            <a:ext cx="184151" cy="307975"/>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endParaRPr lang="en-US" altLang="en-US" sz="1400">
              <a:solidFill>
                <a:schemeClr val="bg1"/>
              </a:solidFill>
              <a:latin typeface="DM Sans" pitchFamily="2" charset="0"/>
            </a:endParaRPr>
          </a:p>
        </p:txBody>
      </p:sp>
      <p:sp>
        <p:nvSpPr>
          <p:cNvPr id="11" name="Rectangle 145">
            <a:extLst>
              <a:ext uri="{FF2B5EF4-FFF2-40B4-BE49-F238E27FC236}">
                <a16:creationId xmlns:a16="http://schemas.microsoft.com/office/drawing/2014/main" id="{C3E2D337-8608-4A1E-B22F-7CE8F3EE025A}"/>
              </a:ext>
            </a:extLst>
          </p:cNvPr>
          <p:cNvSpPr>
            <a:spLocks noChangeArrowheads="1"/>
          </p:cNvSpPr>
          <p:nvPr/>
        </p:nvSpPr>
        <p:spPr bwMode="auto">
          <a:xfrm>
            <a:off x="223838" y="2132013"/>
            <a:ext cx="2185214"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To Keep Data Persistent</a:t>
            </a:r>
          </a:p>
        </p:txBody>
      </p:sp>
      <p:sp>
        <p:nvSpPr>
          <p:cNvPr id="12" name="Rectangle 146">
            <a:extLst>
              <a:ext uri="{FF2B5EF4-FFF2-40B4-BE49-F238E27FC236}">
                <a16:creationId xmlns:a16="http://schemas.microsoft.com/office/drawing/2014/main" id="{5B647635-524E-4B06-A6D6-B21521296B9D}"/>
              </a:ext>
            </a:extLst>
          </p:cNvPr>
          <p:cNvSpPr>
            <a:spLocks noChangeArrowheads="1"/>
          </p:cNvSpPr>
          <p:nvPr/>
        </p:nvSpPr>
        <p:spPr bwMode="auto">
          <a:xfrm>
            <a:off x="223838" y="2428875"/>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chemeClr val="bg1"/>
                </a:solidFill>
                <a:latin typeface="DM Sans" pitchFamily="2" charset="0"/>
              </a:rPr>
              <a:t>Share Data Between Host and Container</a:t>
            </a:r>
          </a:p>
        </p:txBody>
      </p:sp>
      <p:sp>
        <p:nvSpPr>
          <p:cNvPr id="13" name="Rectangle 147">
            <a:extLst>
              <a:ext uri="{FF2B5EF4-FFF2-40B4-BE49-F238E27FC236}">
                <a16:creationId xmlns:a16="http://schemas.microsoft.com/office/drawing/2014/main" id="{B8309726-4CEA-4648-B074-5CD6F29A6A95}"/>
              </a:ext>
            </a:extLst>
          </p:cNvPr>
          <p:cNvSpPr>
            <a:spLocks noChangeArrowheads="1"/>
          </p:cNvSpPr>
          <p:nvPr/>
        </p:nvSpPr>
        <p:spPr bwMode="auto">
          <a:xfrm>
            <a:off x="223838" y="2887663"/>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Share Data With Other Containers</a:t>
            </a:r>
          </a:p>
        </p:txBody>
      </p:sp>
      <p:sp>
        <p:nvSpPr>
          <p:cNvPr id="14" name="Rectangle 1">
            <a:extLst>
              <a:ext uri="{FF2B5EF4-FFF2-40B4-BE49-F238E27FC236}">
                <a16:creationId xmlns:a16="http://schemas.microsoft.com/office/drawing/2014/main" id="{4D11CD35-9588-452F-AB1A-BF6179F4B5A7}"/>
              </a:ext>
            </a:extLst>
          </p:cNvPr>
          <p:cNvSpPr>
            <a:spLocks noChangeArrowheads="1"/>
          </p:cNvSpPr>
          <p:nvPr/>
        </p:nvSpPr>
        <p:spPr bwMode="auto">
          <a:xfrm>
            <a:off x="2589213" y="943212"/>
            <a:ext cx="5926137" cy="2971326"/>
          </a:xfrm>
          <a:prstGeom prst="rect">
            <a:avLst/>
          </a:prstGeom>
          <a:noFill/>
          <a:ln>
            <a:noFill/>
          </a:ln>
          <a:extLst>
            <a:ext uri="{909E8E84-426E-40dd-AFC4-6F175D3DCCD1}"/>
            <a:ext uri="{91240B29-F687-4f45-9708-019B960494DF}"/>
          </a:extLst>
        </p:spPr>
        <p:txBody>
          <a:bodyPr wrap="square">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defRPr/>
            </a:pPr>
            <a:r>
              <a:rPr lang="en-US" altLang="en-US" sz="1400" b="1" dirty="0">
                <a:latin typeface="DM Sans" pitchFamily="2" charset="0"/>
              </a:rPr>
              <a:t>Example: </a:t>
            </a:r>
          </a:p>
          <a:p>
            <a:pPr marL="0" indent="0" eaLnBrk="1" hangingPunct="1">
              <a:lnSpc>
                <a:spcPct val="150000"/>
              </a:lnSpc>
              <a:defRPr/>
            </a:pPr>
            <a:r>
              <a:rPr lang="en-US" altLang="en-US" sz="1400" b="1" dirty="0">
                <a:solidFill>
                  <a:srgbClr val="0070C0"/>
                </a:solidFill>
                <a:latin typeface="DM Sans" pitchFamily="2" charset="0"/>
              </a:rPr>
              <a:t>       </a:t>
            </a:r>
            <a:r>
              <a:rPr lang="en-US" altLang="en-US" sz="1400" dirty="0">
                <a:solidFill>
                  <a:srgbClr val="0070C0"/>
                </a:solidFill>
                <a:latin typeface="DM Sans" pitchFamily="2" charset="0"/>
              </a:rPr>
              <a:t>docker run -d -v ~/</a:t>
            </a:r>
            <a:r>
              <a:rPr lang="en-US" altLang="en-US" sz="1400" dirty="0" err="1">
                <a:solidFill>
                  <a:srgbClr val="0070C0"/>
                </a:solidFill>
                <a:latin typeface="DM Sans" pitchFamily="2" charset="0"/>
              </a:rPr>
              <a:t>nginxlogs</a:t>
            </a:r>
            <a:r>
              <a:rPr lang="en-US" altLang="en-US" sz="1400" dirty="0">
                <a:solidFill>
                  <a:srgbClr val="0070C0"/>
                </a:solidFill>
                <a:latin typeface="DM Sans" pitchFamily="2" charset="0"/>
              </a:rPr>
              <a:t>:/var/log/nginx -p 5000:80 -</a:t>
            </a:r>
            <a:r>
              <a:rPr lang="en-US" altLang="en-US" sz="1400" dirty="0" err="1">
                <a:solidFill>
                  <a:srgbClr val="0070C0"/>
                </a:solidFill>
                <a:latin typeface="DM Sans" pitchFamily="2" charset="0"/>
              </a:rPr>
              <a:t>i</a:t>
            </a:r>
            <a:r>
              <a:rPr lang="en-US" altLang="en-US" sz="1400" dirty="0">
                <a:solidFill>
                  <a:srgbClr val="0070C0"/>
                </a:solidFill>
                <a:latin typeface="DM Sans" pitchFamily="2" charset="0"/>
              </a:rPr>
              <a:t> nginx</a:t>
            </a:r>
          </a:p>
          <a:p>
            <a:pPr eaLnBrk="1" hangingPunct="1">
              <a:lnSpc>
                <a:spcPct val="150000"/>
              </a:lnSpc>
              <a:buFont typeface="Wingdings" panose="05000000000000000000" pitchFamily="2" charset="2"/>
              <a:buChar char="ü"/>
              <a:defRPr/>
            </a:pPr>
            <a:r>
              <a:rPr lang="en-US" altLang="en-US" sz="1400" dirty="0">
                <a:latin typeface="DM Sans" pitchFamily="2" charset="0"/>
              </a:rPr>
              <a:t>In above example, folder ~/</a:t>
            </a:r>
            <a:r>
              <a:rPr lang="en-US" altLang="en-US" sz="1400" dirty="0" err="1">
                <a:latin typeface="DM Sans" pitchFamily="2" charset="0"/>
              </a:rPr>
              <a:t>nginxlogs</a:t>
            </a:r>
            <a:r>
              <a:rPr lang="en-US" altLang="en-US" sz="1400" dirty="0">
                <a:latin typeface="DM Sans" pitchFamily="2" charset="0"/>
              </a:rPr>
              <a:t> on host machine is mapped to /</a:t>
            </a:r>
            <a:r>
              <a:rPr lang="en-US" altLang="en-US" sz="1400" dirty="0" err="1">
                <a:latin typeface="DM Sans" pitchFamily="2" charset="0"/>
              </a:rPr>
              <a:t>var</a:t>
            </a:r>
            <a:r>
              <a:rPr lang="en-US" altLang="en-US" sz="1400" dirty="0">
                <a:latin typeface="DM Sans" pitchFamily="2" charset="0"/>
              </a:rPr>
              <a:t>/log/</a:t>
            </a:r>
            <a:r>
              <a:rPr lang="en-US" altLang="en-US" sz="1400" dirty="0" err="1">
                <a:latin typeface="DM Sans" pitchFamily="2" charset="0"/>
              </a:rPr>
              <a:t>nginx</a:t>
            </a:r>
            <a:endParaRPr lang="en-US" altLang="en-US" sz="1400" dirty="0">
              <a:latin typeface="DM Sans" pitchFamily="2" charset="0"/>
            </a:endParaRPr>
          </a:p>
          <a:p>
            <a:pPr eaLnBrk="1" hangingPunct="1">
              <a:lnSpc>
                <a:spcPct val="150000"/>
              </a:lnSpc>
              <a:buFont typeface="Wingdings" panose="05000000000000000000" pitchFamily="2" charset="2"/>
              <a:buChar char="ü"/>
              <a:defRPr/>
            </a:pPr>
            <a:r>
              <a:rPr lang="en-US" altLang="en-US" sz="1400" dirty="0">
                <a:latin typeface="DM Sans" pitchFamily="2" charset="0"/>
              </a:rPr>
              <a:t>Writes to /</a:t>
            </a:r>
            <a:r>
              <a:rPr lang="en-US" altLang="en-US" sz="1400" dirty="0" err="1">
                <a:latin typeface="DM Sans" pitchFamily="2" charset="0"/>
              </a:rPr>
              <a:t>var</a:t>
            </a:r>
            <a:r>
              <a:rPr lang="en-US" altLang="en-US" sz="1400" dirty="0">
                <a:latin typeface="DM Sans" pitchFamily="2" charset="0"/>
              </a:rPr>
              <a:t>/log/</a:t>
            </a:r>
            <a:r>
              <a:rPr lang="en-US" altLang="en-US" sz="1400" dirty="0" err="1">
                <a:latin typeface="DM Sans" pitchFamily="2" charset="0"/>
              </a:rPr>
              <a:t>nginx</a:t>
            </a:r>
            <a:r>
              <a:rPr lang="en-US" altLang="en-US" sz="1400" dirty="0">
                <a:latin typeface="DM Sans" pitchFamily="2" charset="0"/>
              </a:rPr>
              <a:t> in container will be reflected to ~/</a:t>
            </a:r>
            <a:r>
              <a:rPr lang="en-US" altLang="en-US" sz="1400" dirty="0" err="1">
                <a:latin typeface="DM Sans" pitchFamily="2" charset="0"/>
              </a:rPr>
              <a:t>nginxlogs</a:t>
            </a:r>
            <a:r>
              <a:rPr lang="en-US" altLang="en-US" sz="1400" dirty="0">
                <a:latin typeface="DM Sans" pitchFamily="2" charset="0"/>
              </a:rPr>
              <a:t> on host</a:t>
            </a:r>
          </a:p>
          <a:p>
            <a:pPr eaLnBrk="1" hangingPunct="1">
              <a:lnSpc>
                <a:spcPct val="150000"/>
              </a:lnSpc>
              <a:buFont typeface="Wingdings" panose="05000000000000000000" pitchFamily="2" charset="2"/>
              <a:buChar char="ü"/>
              <a:defRPr/>
            </a:pPr>
            <a:r>
              <a:rPr lang="en-US" altLang="en-US" sz="1400" dirty="0">
                <a:latin typeface="DM Sans" pitchFamily="2" charset="0"/>
              </a:rPr>
              <a:t>Similarly writes to ~/</a:t>
            </a:r>
            <a:r>
              <a:rPr lang="en-US" altLang="en-US" sz="1400" dirty="0" err="1">
                <a:latin typeface="DM Sans" pitchFamily="2" charset="0"/>
              </a:rPr>
              <a:t>nginxlogs</a:t>
            </a:r>
            <a:r>
              <a:rPr lang="en-US" altLang="en-US" sz="1400" dirty="0">
                <a:latin typeface="DM Sans" pitchFamily="2" charset="0"/>
              </a:rPr>
              <a:t> on host will be reflected back to /</a:t>
            </a:r>
            <a:r>
              <a:rPr lang="en-US" altLang="en-US" sz="1400" dirty="0" err="1">
                <a:latin typeface="DM Sans" pitchFamily="2" charset="0"/>
              </a:rPr>
              <a:t>var</a:t>
            </a:r>
            <a:r>
              <a:rPr lang="en-US" altLang="en-US" sz="1400" dirty="0">
                <a:latin typeface="DM Sans" pitchFamily="2" charset="0"/>
              </a:rPr>
              <a:t>/log/</a:t>
            </a:r>
            <a:r>
              <a:rPr lang="en-US" altLang="en-US" sz="1400" dirty="0" err="1">
                <a:latin typeface="DM Sans" pitchFamily="2" charset="0"/>
              </a:rPr>
              <a:t>nginx</a:t>
            </a:r>
            <a:r>
              <a:rPr lang="en-US" altLang="en-US" sz="1400" dirty="0">
                <a:latin typeface="DM Sans" pitchFamily="2" charset="0"/>
              </a:rPr>
              <a:t> on container</a:t>
            </a:r>
          </a:p>
          <a:p>
            <a:pPr eaLnBrk="1" hangingPunct="1">
              <a:lnSpc>
                <a:spcPct val="150000"/>
              </a:lnSpc>
              <a:buFont typeface="Wingdings" panose="05000000000000000000" pitchFamily="2" charset="2"/>
              <a:buChar char="ü"/>
              <a:defRPr/>
            </a:pPr>
            <a:endParaRPr lang="en-US" altLang="en-US" sz="1400" dirty="0">
              <a:latin typeface="DM Sans" pitchFamily="2"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65EF12-5EBF-1C68-08DE-B91F29052AED}"/>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A89CEC36-88C7-B106-5202-AC27798471C2}"/>
              </a:ext>
            </a:extLst>
          </p:cNvPr>
          <p:cNvSpPr>
            <a:spLocks noGrp="1"/>
          </p:cNvSpPr>
          <p:nvPr>
            <p:ph type="sldNum" sz="quarter" idx="12"/>
          </p:nvPr>
        </p:nvSpPr>
        <p:spPr/>
        <p:txBody>
          <a:bodyPr/>
          <a:lstStyle/>
          <a:p>
            <a:pPr algn="l"/>
            <a:fld id="{AC618148-AE7B-4999-B781-E2BD6F485048}" type="slidenum">
              <a:rPr lang="en-IN" smtClean="0"/>
              <a:pPr algn="l"/>
              <a:t>102</a:t>
            </a:fld>
            <a:endParaRPr lang="en-IN" dirty="0"/>
          </a:p>
        </p:txBody>
      </p:sp>
      <p:sp>
        <p:nvSpPr>
          <p:cNvPr id="206850" name="Text Placeholder 1">
            <a:extLst>
              <a:ext uri="{FF2B5EF4-FFF2-40B4-BE49-F238E27FC236}">
                <a16:creationId xmlns:a16="http://schemas.microsoft.com/office/drawing/2014/main" id="{1E30FE16-5D7E-4250-B3A9-D61BBD6285F1}"/>
              </a:ext>
            </a:extLst>
          </p:cNvPr>
          <p:cNvSpPr>
            <a:spLocks noGrp="1"/>
          </p:cNvSpPr>
          <p:nvPr>
            <p:ph type="body" sz="quarter" idx="4294967295"/>
          </p:nvPr>
        </p:nvSpPr>
        <p:spPr>
          <a:xfrm>
            <a:off x="0" y="96838"/>
            <a:ext cx="8029575" cy="442912"/>
          </a:xfrm>
        </p:spPr>
        <p:txBody>
          <a:bodyPr>
            <a:normAutofit fontScale="92500" lnSpcReduction="10000"/>
          </a:bodyPr>
          <a:lstStyle/>
          <a:p>
            <a:pPr marL="0" indent="0" eaLnBrk="1" hangingPunct="1">
              <a:buNone/>
            </a:pPr>
            <a:r>
              <a:rPr lang="en-US" altLang="en-US" b="1" dirty="0">
                <a:solidFill>
                  <a:srgbClr val="0DBA4B"/>
                </a:solidFill>
              </a:rPr>
              <a:t>Volumes – Use Cases</a:t>
            </a:r>
          </a:p>
        </p:txBody>
      </p:sp>
      <p:sp>
        <p:nvSpPr>
          <p:cNvPr id="5" name="Rectangle 4">
            <a:extLst>
              <a:ext uri="{FF2B5EF4-FFF2-40B4-BE49-F238E27FC236}">
                <a16:creationId xmlns:a16="http://schemas.microsoft.com/office/drawing/2014/main" id="{CE262E03-DE0A-45E4-875E-1B61FAB1C0B7}"/>
              </a:ext>
            </a:extLst>
          </p:cNvPr>
          <p:cNvSpPr/>
          <p:nvPr/>
        </p:nvSpPr>
        <p:spPr>
          <a:xfrm>
            <a:off x="1588" y="655638"/>
            <a:ext cx="2587625"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latin typeface="DM Sans" pitchFamily="2" charset="0"/>
            </a:endParaRPr>
          </a:p>
        </p:txBody>
      </p:sp>
      <p:cxnSp>
        <p:nvCxnSpPr>
          <p:cNvPr id="6" name="Straight Connector 5">
            <a:extLst>
              <a:ext uri="{FF2B5EF4-FFF2-40B4-BE49-F238E27FC236}">
                <a16:creationId xmlns:a16="http://schemas.microsoft.com/office/drawing/2014/main" id="{92638151-929F-493F-AECF-13D34A40C5FA}"/>
              </a:ext>
            </a:extLst>
          </p:cNvPr>
          <p:cNvCxnSpPr/>
          <p:nvPr/>
        </p:nvCxnSpPr>
        <p:spPr bwMode="auto">
          <a:xfrm flipH="1">
            <a:off x="130175" y="2365375"/>
            <a:ext cx="0" cy="72072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240EF7A2-02F2-43E6-93CB-E6D2F62AAAD1}"/>
              </a:ext>
            </a:extLst>
          </p:cNvPr>
          <p:cNvSpPr/>
          <p:nvPr/>
        </p:nvSpPr>
        <p:spPr bwMode="auto">
          <a:xfrm>
            <a:off x="74613" y="22225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8" name="Oval 7">
            <a:extLst>
              <a:ext uri="{FF2B5EF4-FFF2-40B4-BE49-F238E27FC236}">
                <a16:creationId xmlns:a16="http://schemas.microsoft.com/office/drawing/2014/main" id="{A238586C-7541-4EA9-8A68-D7C95F8E9A98}"/>
              </a:ext>
            </a:extLst>
          </p:cNvPr>
          <p:cNvSpPr/>
          <p:nvPr/>
        </p:nvSpPr>
        <p:spPr bwMode="auto">
          <a:xfrm>
            <a:off x="74613" y="2547938"/>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9" name="Oval 8">
            <a:extLst>
              <a:ext uri="{FF2B5EF4-FFF2-40B4-BE49-F238E27FC236}">
                <a16:creationId xmlns:a16="http://schemas.microsoft.com/office/drawing/2014/main" id="{72B14B89-AAD4-4624-BEF1-3495E315CA64}"/>
              </a:ext>
            </a:extLst>
          </p:cNvPr>
          <p:cNvSpPr/>
          <p:nvPr/>
        </p:nvSpPr>
        <p:spPr bwMode="auto">
          <a:xfrm>
            <a:off x="65088" y="2959100"/>
            <a:ext cx="128587" cy="127000"/>
          </a:xfrm>
          <a:prstGeom prst="ellipse">
            <a:avLst/>
          </a:prstGeom>
          <a:solidFill>
            <a:schemeClr val="bg1"/>
          </a:solidFill>
          <a:ln>
            <a:noFill/>
          </a:ln>
          <a:effectLst>
            <a:glow rad="101600">
              <a:schemeClr val="tx1">
                <a:alpha val="4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10" name="Rectangle 144">
            <a:extLst>
              <a:ext uri="{FF2B5EF4-FFF2-40B4-BE49-F238E27FC236}">
                <a16:creationId xmlns:a16="http://schemas.microsoft.com/office/drawing/2014/main" id="{0DD969D9-2C63-46C7-ABE0-C3AF54CEBC59}"/>
              </a:ext>
            </a:extLst>
          </p:cNvPr>
          <p:cNvSpPr>
            <a:spLocks noChangeArrowheads="1"/>
          </p:cNvSpPr>
          <p:nvPr/>
        </p:nvSpPr>
        <p:spPr bwMode="auto">
          <a:xfrm>
            <a:off x="-112713" y="1739900"/>
            <a:ext cx="184151" cy="307975"/>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endParaRPr lang="en-US" altLang="en-US" sz="1400">
              <a:solidFill>
                <a:schemeClr val="bg1"/>
              </a:solidFill>
              <a:latin typeface="DM Sans" pitchFamily="2" charset="0"/>
            </a:endParaRPr>
          </a:p>
        </p:txBody>
      </p:sp>
      <p:sp>
        <p:nvSpPr>
          <p:cNvPr id="11" name="Rectangle 145">
            <a:extLst>
              <a:ext uri="{FF2B5EF4-FFF2-40B4-BE49-F238E27FC236}">
                <a16:creationId xmlns:a16="http://schemas.microsoft.com/office/drawing/2014/main" id="{F49043BB-8879-42AF-B43E-B80350E1D60E}"/>
              </a:ext>
            </a:extLst>
          </p:cNvPr>
          <p:cNvSpPr>
            <a:spLocks noChangeArrowheads="1"/>
          </p:cNvSpPr>
          <p:nvPr/>
        </p:nvSpPr>
        <p:spPr bwMode="auto">
          <a:xfrm>
            <a:off x="223838" y="2132013"/>
            <a:ext cx="2185214"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To Keep Data Persistent</a:t>
            </a:r>
          </a:p>
        </p:txBody>
      </p:sp>
      <p:sp>
        <p:nvSpPr>
          <p:cNvPr id="12" name="Rectangle 146">
            <a:extLst>
              <a:ext uri="{FF2B5EF4-FFF2-40B4-BE49-F238E27FC236}">
                <a16:creationId xmlns:a16="http://schemas.microsoft.com/office/drawing/2014/main" id="{B2A9DA1D-950C-47B0-8B02-739B7E2293FB}"/>
              </a:ext>
            </a:extLst>
          </p:cNvPr>
          <p:cNvSpPr>
            <a:spLocks noChangeArrowheads="1"/>
          </p:cNvSpPr>
          <p:nvPr/>
        </p:nvSpPr>
        <p:spPr bwMode="auto">
          <a:xfrm>
            <a:off x="223838" y="2428875"/>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Share Data Between Host and Container</a:t>
            </a:r>
          </a:p>
        </p:txBody>
      </p:sp>
      <p:sp>
        <p:nvSpPr>
          <p:cNvPr id="13" name="Rectangle 147">
            <a:extLst>
              <a:ext uri="{FF2B5EF4-FFF2-40B4-BE49-F238E27FC236}">
                <a16:creationId xmlns:a16="http://schemas.microsoft.com/office/drawing/2014/main" id="{81050AEF-56FD-40EB-A61D-0855CCBAD46B}"/>
              </a:ext>
            </a:extLst>
          </p:cNvPr>
          <p:cNvSpPr>
            <a:spLocks noChangeArrowheads="1"/>
          </p:cNvSpPr>
          <p:nvPr/>
        </p:nvSpPr>
        <p:spPr bwMode="auto">
          <a:xfrm>
            <a:off x="223838" y="2887663"/>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chemeClr val="bg1"/>
                </a:solidFill>
                <a:latin typeface="DM Sans" pitchFamily="2" charset="0"/>
              </a:rPr>
              <a:t>Share Data With Other Containers</a:t>
            </a:r>
          </a:p>
        </p:txBody>
      </p:sp>
      <p:sp>
        <p:nvSpPr>
          <p:cNvPr id="14" name="Rectangle 1">
            <a:extLst>
              <a:ext uri="{FF2B5EF4-FFF2-40B4-BE49-F238E27FC236}">
                <a16:creationId xmlns:a16="http://schemas.microsoft.com/office/drawing/2014/main" id="{096C4477-7A9F-4856-9A6B-BC60E4FDB63F}"/>
              </a:ext>
            </a:extLst>
          </p:cNvPr>
          <p:cNvSpPr>
            <a:spLocks noChangeArrowheads="1"/>
          </p:cNvSpPr>
          <p:nvPr/>
        </p:nvSpPr>
        <p:spPr bwMode="auto">
          <a:xfrm>
            <a:off x="2589213" y="750888"/>
            <a:ext cx="6554787" cy="3516925"/>
          </a:xfrm>
          <a:prstGeom prst="rect">
            <a:avLst/>
          </a:prstGeom>
          <a:noFill/>
          <a:ln>
            <a:noFill/>
          </a:ln>
          <a:extLst>
            <a:ext uri="{909E8E84-426E-40dd-AFC4-6F175D3DCCD1}"/>
            <a:ext uri="{91240B29-F687-4f45-9708-019B960494DF}"/>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buFont typeface="Arial" panose="020B0604020202020204" pitchFamily="34" charset="0"/>
              <a:buChar char="•"/>
              <a:defRPr/>
            </a:pPr>
            <a:r>
              <a:rPr lang="en-US" sz="1800" dirty="0">
                <a:latin typeface="DM Sans" pitchFamily="2" charset="0"/>
              </a:rPr>
              <a:t>In addition to mounting a host directory in your container, some Docker volume plugins allow you to provision and mount shared storage, such as iSCSI, NFS, or FC.</a:t>
            </a:r>
          </a:p>
          <a:p>
            <a:pPr>
              <a:buFont typeface="Arial" panose="020B0604020202020204" pitchFamily="34" charset="0"/>
              <a:buChar char="•"/>
              <a:defRPr/>
            </a:pPr>
            <a:r>
              <a:rPr lang="en-US" sz="1800" dirty="0">
                <a:latin typeface="DM Sans" pitchFamily="2" charset="0"/>
              </a:rPr>
              <a:t>A benefit of using shared volumes is that they are host-independent. </a:t>
            </a:r>
          </a:p>
          <a:p>
            <a:pPr>
              <a:buFont typeface="Arial" panose="020B0604020202020204" pitchFamily="34" charset="0"/>
              <a:buChar char="•"/>
              <a:defRPr/>
            </a:pPr>
            <a:r>
              <a:rPr lang="en-US" sz="1800" dirty="0">
                <a:latin typeface="DM Sans" pitchFamily="2" charset="0"/>
              </a:rPr>
              <a:t>A volume can be made available on any host that a container is started on as long as it has access to the shared storage backend, and has the plugin installed.</a:t>
            </a:r>
          </a:p>
          <a:p>
            <a:pPr>
              <a:buFont typeface="Arial" panose="020B0604020202020204" pitchFamily="34" charset="0"/>
              <a:buChar char="•"/>
              <a:defRPr/>
            </a:pPr>
            <a:r>
              <a:rPr lang="en-IN" sz="1800" dirty="0">
                <a:latin typeface="DM Sans" pitchFamily="2" charset="0"/>
              </a:rPr>
              <a:t>The –volumes-from option is used to share information between services. </a:t>
            </a:r>
            <a:endParaRPr lang="en-US" sz="1800" dirty="0">
              <a:latin typeface="DM Sans" pitchFamily="2" charset="0"/>
            </a:endParaRPr>
          </a:p>
          <a:p>
            <a:pPr marL="0" indent="0" eaLnBrk="1" hangingPunct="1">
              <a:lnSpc>
                <a:spcPct val="150000"/>
              </a:lnSpc>
              <a:defRPr/>
            </a:pPr>
            <a:endParaRPr lang="en-US" altLang="en-US" sz="1800" dirty="0">
              <a:solidFill>
                <a:srgbClr val="0070C0"/>
              </a:solidFill>
              <a:latin typeface="DM Sans" pitchFamily="2"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EAC78-3EFD-9E7A-076A-F68C7D0C86D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0A6C95-DE12-D7F0-4141-02E410934C45}"/>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9FB7D489-CD91-991B-5797-2311C86122C2}"/>
              </a:ext>
            </a:extLst>
          </p:cNvPr>
          <p:cNvSpPr>
            <a:spLocks noGrp="1"/>
          </p:cNvSpPr>
          <p:nvPr>
            <p:ph type="sldNum" sz="quarter" idx="12"/>
          </p:nvPr>
        </p:nvSpPr>
        <p:spPr/>
        <p:txBody>
          <a:bodyPr/>
          <a:lstStyle/>
          <a:p>
            <a:pPr algn="l"/>
            <a:fld id="{AC618148-AE7B-4999-B781-E2BD6F485048}" type="slidenum">
              <a:rPr lang="en-IN" smtClean="0"/>
              <a:pPr algn="l"/>
              <a:t>103</a:t>
            </a:fld>
            <a:endParaRPr lang="en-IN" dirty="0"/>
          </a:p>
        </p:txBody>
      </p:sp>
      <p:sp>
        <p:nvSpPr>
          <p:cNvPr id="206850" name="Text Placeholder 1">
            <a:extLst>
              <a:ext uri="{FF2B5EF4-FFF2-40B4-BE49-F238E27FC236}">
                <a16:creationId xmlns:a16="http://schemas.microsoft.com/office/drawing/2014/main" id="{209D3BDE-C6AA-38E6-0385-13337038676C}"/>
              </a:ext>
            </a:extLst>
          </p:cNvPr>
          <p:cNvSpPr>
            <a:spLocks noGrp="1"/>
          </p:cNvSpPr>
          <p:nvPr>
            <p:ph type="body" sz="quarter" idx="4294967295"/>
          </p:nvPr>
        </p:nvSpPr>
        <p:spPr>
          <a:xfrm>
            <a:off x="0" y="96838"/>
            <a:ext cx="8029575" cy="442912"/>
          </a:xfrm>
        </p:spPr>
        <p:txBody>
          <a:bodyPr>
            <a:normAutofit fontScale="92500" lnSpcReduction="10000"/>
          </a:bodyPr>
          <a:lstStyle/>
          <a:p>
            <a:pPr marL="0" indent="0" eaLnBrk="1" hangingPunct="1">
              <a:buNone/>
            </a:pPr>
            <a:r>
              <a:rPr lang="en-US" altLang="en-US" b="1" dirty="0">
                <a:solidFill>
                  <a:srgbClr val="0DBA4B"/>
                </a:solidFill>
              </a:rPr>
              <a:t>Volumes – Use Cases</a:t>
            </a:r>
          </a:p>
        </p:txBody>
      </p:sp>
      <p:sp>
        <p:nvSpPr>
          <p:cNvPr id="5" name="Rectangle 4">
            <a:extLst>
              <a:ext uri="{FF2B5EF4-FFF2-40B4-BE49-F238E27FC236}">
                <a16:creationId xmlns:a16="http://schemas.microsoft.com/office/drawing/2014/main" id="{8E8D6FD1-97B5-74B9-00B7-D2981157715A}"/>
              </a:ext>
            </a:extLst>
          </p:cNvPr>
          <p:cNvSpPr/>
          <p:nvPr/>
        </p:nvSpPr>
        <p:spPr>
          <a:xfrm>
            <a:off x="1588" y="655638"/>
            <a:ext cx="2587625"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latin typeface="DM Sans" pitchFamily="2" charset="0"/>
            </a:endParaRPr>
          </a:p>
        </p:txBody>
      </p:sp>
      <p:cxnSp>
        <p:nvCxnSpPr>
          <p:cNvPr id="6" name="Straight Connector 5">
            <a:extLst>
              <a:ext uri="{FF2B5EF4-FFF2-40B4-BE49-F238E27FC236}">
                <a16:creationId xmlns:a16="http://schemas.microsoft.com/office/drawing/2014/main" id="{AE92A885-9004-C245-16E5-D7351E415F4E}"/>
              </a:ext>
            </a:extLst>
          </p:cNvPr>
          <p:cNvCxnSpPr/>
          <p:nvPr/>
        </p:nvCxnSpPr>
        <p:spPr bwMode="auto">
          <a:xfrm flipH="1">
            <a:off x="130175" y="2365375"/>
            <a:ext cx="0" cy="72072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3D46F5EC-9C77-19E1-D302-784D9A39E5B0}"/>
              </a:ext>
            </a:extLst>
          </p:cNvPr>
          <p:cNvSpPr/>
          <p:nvPr/>
        </p:nvSpPr>
        <p:spPr bwMode="auto">
          <a:xfrm>
            <a:off x="74613" y="22225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8" name="Oval 7">
            <a:extLst>
              <a:ext uri="{FF2B5EF4-FFF2-40B4-BE49-F238E27FC236}">
                <a16:creationId xmlns:a16="http://schemas.microsoft.com/office/drawing/2014/main" id="{165F2E62-5CE1-47C3-4C7F-51A310C1D6A7}"/>
              </a:ext>
            </a:extLst>
          </p:cNvPr>
          <p:cNvSpPr/>
          <p:nvPr/>
        </p:nvSpPr>
        <p:spPr bwMode="auto">
          <a:xfrm>
            <a:off x="74613" y="2547938"/>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9" name="Oval 8">
            <a:extLst>
              <a:ext uri="{FF2B5EF4-FFF2-40B4-BE49-F238E27FC236}">
                <a16:creationId xmlns:a16="http://schemas.microsoft.com/office/drawing/2014/main" id="{7BA16DE2-FA06-65BC-D8A2-DF87B579B2E7}"/>
              </a:ext>
            </a:extLst>
          </p:cNvPr>
          <p:cNvSpPr/>
          <p:nvPr/>
        </p:nvSpPr>
        <p:spPr bwMode="auto">
          <a:xfrm>
            <a:off x="65088" y="2959100"/>
            <a:ext cx="128587" cy="127000"/>
          </a:xfrm>
          <a:prstGeom prst="ellipse">
            <a:avLst/>
          </a:prstGeom>
          <a:solidFill>
            <a:schemeClr val="bg1"/>
          </a:solidFill>
          <a:ln>
            <a:noFill/>
          </a:ln>
          <a:effectLst>
            <a:glow rad="101600">
              <a:schemeClr val="tx1">
                <a:alpha val="4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10" name="Rectangle 144">
            <a:extLst>
              <a:ext uri="{FF2B5EF4-FFF2-40B4-BE49-F238E27FC236}">
                <a16:creationId xmlns:a16="http://schemas.microsoft.com/office/drawing/2014/main" id="{E398B4F1-E33E-9291-8EA4-31A2A6761259}"/>
              </a:ext>
            </a:extLst>
          </p:cNvPr>
          <p:cNvSpPr>
            <a:spLocks noChangeArrowheads="1"/>
          </p:cNvSpPr>
          <p:nvPr/>
        </p:nvSpPr>
        <p:spPr bwMode="auto">
          <a:xfrm>
            <a:off x="-112713" y="1739900"/>
            <a:ext cx="184151" cy="307975"/>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endParaRPr lang="en-US" altLang="en-US" sz="1400">
              <a:solidFill>
                <a:schemeClr val="bg1"/>
              </a:solidFill>
              <a:latin typeface="DM Sans" pitchFamily="2" charset="0"/>
            </a:endParaRPr>
          </a:p>
        </p:txBody>
      </p:sp>
      <p:sp>
        <p:nvSpPr>
          <p:cNvPr id="11" name="Rectangle 145">
            <a:extLst>
              <a:ext uri="{FF2B5EF4-FFF2-40B4-BE49-F238E27FC236}">
                <a16:creationId xmlns:a16="http://schemas.microsoft.com/office/drawing/2014/main" id="{2D4BAE5A-BE99-5429-641A-61F058EC6C48}"/>
              </a:ext>
            </a:extLst>
          </p:cNvPr>
          <p:cNvSpPr>
            <a:spLocks noChangeArrowheads="1"/>
          </p:cNvSpPr>
          <p:nvPr/>
        </p:nvSpPr>
        <p:spPr bwMode="auto">
          <a:xfrm>
            <a:off x="223838" y="2132013"/>
            <a:ext cx="2185214"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To Keep Data Persistent</a:t>
            </a:r>
          </a:p>
        </p:txBody>
      </p:sp>
      <p:sp>
        <p:nvSpPr>
          <p:cNvPr id="12" name="Rectangle 146">
            <a:extLst>
              <a:ext uri="{FF2B5EF4-FFF2-40B4-BE49-F238E27FC236}">
                <a16:creationId xmlns:a16="http://schemas.microsoft.com/office/drawing/2014/main" id="{083E5BB1-71BF-BD14-40D7-EB40537A5B06}"/>
              </a:ext>
            </a:extLst>
          </p:cNvPr>
          <p:cNvSpPr>
            <a:spLocks noChangeArrowheads="1"/>
          </p:cNvSpPr>
          <p:nvPr/>
        </p:nvSpPr>
        <p:spPr bwMode="auto">
          <a:xfrm>
            <a:off x="223838" y="2428875"/>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Share Data Between Host and Container</a:t>
            </a:r>
          </a:p>
        </p:txBody>
      </p:sp>
      <p:sp>
        <p:nvSpPr>
          <p:cNvPr id="13" name="Rectangle 147">
            <a:extLst>
              <a:ext uri="{FF2B5EF4-FFF2-40B4-BE49-F238E27FC236}">
                <a16:creationId xmlns:a16="http://schemas.microsoft.com/office/drawing/2014/main" id="{5E046F01-FF86-1D82-FF98-1F77689D9495}"/>
              </a:ext>
            </a:extLst>
          </p:cNvPr>
          <p:cNvSpPr>
            <a:spLocks noChangeArrowheads="1"/>
          </p:cNvSpPr>
          <p:nvPr/>
        </p:nvSpPr>
        <p:spPr bwMode="auto">
          <a:xfrm>
            <a:off x="223838" y="2887663"/>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chemeClr val="bg1"/>
                </a:solidFill>
                <a:latin typeface="DM Sans" pitchFamily="2" charset="0"/>
              </a:rPr>
              <a:t>Share Data With Other Containers</a:t>
            </a:r>
          </a:p>
        </p:txBody>
      </p:sp>
      <p:sp>
        <p:nvSpPr>
          <p:cNvPr id="14" name="Rectangle 1">
            <a:extLst>
              <a:ext uri="{FF2B5EF4-FFF2-40B4-BE49-F238E27FC236}">
                <a16:creationId xmlns:a16="http://schemas.microsoft.com/office/drawing/2014/main" id="{88D2E08A-0440-5FB8-2DED-6BDDCB835F0C}"/>
              </a:ext>
            </a:extLst>
          </p:cNvPr>
          <p:cNvSpPr>
            <a:spLocks noChangeArrowheads="1"/>
          </p:cNvSpPr>
          <p:nvPr/>
        </p:nvSpPr>
        <p:spPr bwMode="auto">
          <a:xfrm>
            <a:off x="2589213" y="750888"/>
            <a:ext cx="6554787" cy="2971326"/>
          </a:xfrm>
          <a:prstGeom prst="rect">
            <a:avLst/>
          </a:prstGeom>
          <a:noFill/>
          <a:ln>
            <a:noFill/>
          </a:ln>
          <a:extLst>
            <a:ext uri="{909E8E84-426E-40dd-AFC4-6F175D3DCCD1}"/>
            <a:ext uri="{91240B29-F687-4f45-9708-019B960494DF}"/>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defRPr/>
            </a:pPr>
            <a:r>
              <a:rPr lang="en-US" altLang="en-US" sz="1400" dirty="0">
                <a:solidFill>
                  <a:srgbClr val="0070C0"/>
                </a:solidFill>
                <a:latin typeface="DM Sans" pitchFamily="2" charset="0"/>
              </a:rPr>
              <a:t>Other Commands:</a:t>
            </a:r>
          </a:p>
          <a:p>
            <a:pPr marL="0" indent="0" eaLnBrk="1" hangingPunct="1">
              <a:lnSpc>
                <a:spcPct val="150000"/>
              </a:lnSpc>
              <a:defRPr/>
            </a:pPr>
            <a:r>
              <a:rPr lang="en-US" altLang="en-US" sz="1400" dirty="0">
                <a:latin typeface="DM Sans" pitchFamily="2" charset="0"/>
              </a:rPr>
              <a:t># Example of using </a:t>
            </a:r>
            <a:r>
              <a:rPr lang="en-US" altLang="en-US" sz="1400" dirty="0" err="1">
                <a:latin typeface="DM Sans" pitchFamily="2" charset="0"/>
              </a:rPr>
              <a:t>flocker</a:t>
            </a:r>
            <a:endParaRPr lang="en-US" altLang="en-US" sz="1400" dirty="0">
              <a:latin typeface="DM Sans" pitchFamily="2" charset="0"/>
            </a:endParaRPr>
          </a:p>
          <a:p>
            <a:pPr eaLnBrk="1" hangingPunct="1">
              <a:lnSpc>
                <a:spcPct val="150000"/>
              </a:lnSpc>
              <a:defRPr/>
            </a:pPr>
            <a:r>
              <a:rPr lang="en-US" altLang="en-US" sz="1400" dirty="0">
                <a:solidFill>
                  <a:srgbClr val="0070C0"/>
                </a:solidFill>
                <a:latin typeface="DM Sans" pitchFamily="2" charset="0"/>
              </a:rPr>
              <a:t>      </a:t>
            </a:r>
            <a:r>
              <a:rPr lang="en-US" sz="1400" dirty="0">
                <a:solidFill>
                  <a:srgbClr val="0070C0"/>
                </a:solidFill>
                <a:latin typeface="DM Sans" pitchFamily="2" charset="0"/>
              </a:rPr>
              <a:t>docker run -d -P  --volume-driver=</a:t>
            </a:r>
            <a:r>
              <a:rPr lang="en-US" sz="1400" dirty="0" err="1">
                <a:solidFill>
                  <a:srgbClr val="0070C0"/>
                </a:solidFill>
                <a:latin typeface="DM Sans" pitchFamily="2" charset="0"/>
              </a:rPr>
              <a:t>flocker</a:t>
            </a:r>
            <a:r>
              <a:rPr lang="en-US" sz="1400" dirty="0">
                <a:solidFill>
                  <a:srgbClr val="0070C0"/>
                </a:solidFill>
                <a:latin typeface="DM Sans" pitchFamily="2" charset="0"/>
              </a:rPr>
              <a:t>  -v my-named-volume:/</a:t>
            </a:r>
            <a:r>
              <a:rPr lang="en-US" sz="1400" dirty="0" err="1">
                <a:solidFill>
                  <a:srgbClr val="0070C0"/>
                </a:solidFill>
                <a:latin typeface="DM Sans" pitchFamily="2" charset="0"/>
              </a:rPr>
              <a:t>webapp</a:t>
            </a:r>
            <a:r>
              <a:rPr lang="en-US" sz="1400" dirty="0">
                <a:solidFill>
                  <a:srgbClr val="0070C0"/>
                </a:solidFill>
                <a:latin typeface="DM Sans" pitchFamily="2" charset="0"/>
              </a:rPr>
              <a:t> --name web training/</a:t>
            </a:r>
            <a:r>
              <a:rPr lang="en-US" sz="1400" dirty="0" err="1">
                <a:solidFill>
                  <a:srgbClr val="0070C0"/>
                </a:solidFill>
                <a:latin typeface="DM Sans" pitchFamily="2" charset="0"/>
              </a:rPr>
              <a:t>webapp</a:t>
            </a:r>
            <a:r>
              <a:rPr lang="en-US" sz="1400" dirty="0">
                <a:solidFill>
                  <a:srgbClr val="0070C0"/>
                </a:solidFill>
                <a:latin typeface="DM Sans" pitchFamily="2" charset="0"/>
              </a:rPr>
              <a:t> python app.py</a:t>
            </a:r>
            <a:endParaRPr lang="en-US" altLang="en-US" sz="1400" dirty="0">
              <a:solidFill>
                <a:srgbClr val="0070C0"/>
              </a:solidFill>
              <a:latin typeface="DM Sans" pitchFamily="2" charset="0"/>
            </a:endParaRPr>
          </a:p>
          <a:p>
            <a:pPr marL="457200" lvl="1" indent="0" eaLnBrk="1" hangingPunct="1">
              <a:lnSpc>
                <a:spcPct val="150000"/>
              </a:lnSpc>
              <a:defRPr/>
            </a:pPr>
            <a:r>
              <a:rPr lang="en-US" altLang="en-US" sz="1400" dirty="0">
                <a:latin typeface="DM Sans" pitchFamily="2" charset="0"/>
              </a:rPr>
              <a:t># </a:t>
            </a:r>
            <a:r>
              <a:rPr lang="en-US" altLang="en-US" sz="1400" b="1" dirty="0">
                <a:latin typeface="DM Sans" pitchFamily="2" charset="0"/>
              </a:rPr>
              <a:t>(or) </a:t>
            </a:r>
            <a:r>
              <a:rPr lang="en-US" altLang="en-US" sz="1400" dirty="0">
                <a:latin typeface="DM Sans" pitchFamily="2" charset="0"/>
              </a:rPr>
              <a:t>Create a volume</a:t>
            </a:r>
          </a:p>
          <a:p>
            <a:pPr marL="457200" lvl="1" indent="0" eaLnBrk="1" hangingPunct="1">
              <a:lnSpc>
                <a:spcPct val="150000"/>
              </a:lnSpc>
              <a:defRPr/>
            </a:pPr>
            <a:r>
              <a:rPr lang="en-US" sz="1400" dirty="0">
                <a:solidFill>
                  <a:srgbClr val="0070C0"/>
                </a:solidFill>
                <a:latin typeface="DM Sans" pitchFamily="2" charset="0"/>
              </a:rPr>
              <a:t>docker volume create -d </a:t>
            </a:r>
            <a:r>
              <a:rPr lang="en-US" sz="1400" dirty="0" err="1">
                <a:solidFill>
                  <a:srgbClr val="0070C0"/>
                </a:solidFill>
                <a:latin typeface="DM Sans" pitchFamily="2" charset="0"/>
              </a:rPr>
              <a:t>flocker</a:t>
            </a:r>
            <a:r>
              <a:rPr lang="en-US" sz="1400" dirty="0">
                <a:solidFill>
                  <a:srgbClr val="0070C0"/>
                </a:solidFill>
                <a:latin typeface="DM Sans" pitchFamily="2" charset="0"/>
              </a:rPr>
              <a:t> -o size=20GB my-named-volume </a:t>
            </a:r>
            <a:br>
              <a:rPr lang="en-US" sz="1400" dirty="0">
                <a:latin typeface="DM Sans" pitchFamily="2" charset="0"/>
              </a:rPr>
            </a:br>
            <a:r>
              <a:rPr lang="en-US" altLang="en-US" sz="1400" dirty="0">
                <a:latin typeface="DM Sans" pitchFamily="2" charset="0"/>
              </a:rPr>
              <a:t># use it.. </a:t>
            </a:r>
          </a:p>
          <a:p>
            <a:pPr eaLnBrk="1" hangingPunct="1">
              <a:lnSpc>
                <a:spcPct val="150000"/>
              </a:lnSpc>
              <a:defRPr/>
            </a:pPr>
            <a:r>
              <a:rPr lang="en-US" altLang="en-US" sz="1400" dirty="0">
                <a:solidFill>
                  <a:srgbClr val="0070C0"/>
                </a:solidFill>
                <a:latin typeface="DM Sans" pitchFamily="2" charset="0"/>
              </a:rPr>
              <a:t>       </a:t>
            </a:r>
            <a:r>
              <a:rPr lang="en-US" sz="1400" dirty="0">
                <a:solidFill>
                  <a:srgbClr val="0070C0"/>
                </a:solidFill>
                <a:latin typeface="DM Sans" pitchFamily="2" charset="0"/>
              </a:rPr>
              <a:t>docker run -d -P -v my-named-volume:/</a:t>
            </a:r>
            <a:r>
              <a:rPr lang="en-US" sz="1400" dirty="0" err="1">
                <a:solidFill>
                  <a:srgbClr val="0070C0"/>
                </a:solidFill>
                <a:latin typeface="DM Sans" pitchFamily="2" charset="0"/>
              </a:rPr>
              <a:t>webapp</a:t>
            </a:r>
            <a:r>
              <a:rPr lang="en-US" sz="1400" dirty="0">
                <a:solidFill>
                  <a:srgbClr val="0070C0"/>
                </a:solidFill>
                <a:latin typeface="DM Sans" pitchFamily="2" charset="0"/>
              </a:rPr>
              <a:t>  --name web training/</a:t>
            </a:r>
            <a:r>
              <a:rPr lang="en-US" sz="1400" dirty="0" err="1">
                <a:solidFill>
                  <a:srgbClr val="0070C0"/>
                </a:solidFill>
                <a:latin typeface="DM Sans" pitchFamily="2" charset="0"/>
              </a:rPr>
              <a:t>webapp</a:t>
            </a:r>
            <a:r>
              <a:rPr lang="en-US" sz="1400" dirty="0">
                <a:solidFill>
                  <a:srgbClr val="0070C0"/>
                </a:solidFill>
                <a:latin typeface="DM Sans" pitchFamily="2" charset="0"/>
              </a:rPr>
              <a:t> python app.py</a:t>
            </a:r>
            <a:endParaRPr lang="en-US" altLang="en-US" sz="1400" dirty="0">
              <a:solidFill>
                <a:srgbClr val="0070C0"/>
              </a:solidFill>
              <a:latin typeface="DM Sans" pitchFamily="2" charset="0"/>
            </a:endParaRPr>
          </a:p>
        </p:txBody>
      </p:sp>
    </p:spTree>
    <p:extLst>
      <p:ext uri="{BB962C8B-B14F-4D97-AF65-F5344CB8AC3E}">
        <p14:creationId xmlns:p14="http://schemas.microsoft.com/office/powerpoint/2010/main" val="19134009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80F42D-079E-8447-2C80-03F105803F35}"/>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F3CD6CC5-3FDE-1489-1B7D-1DC4A1F8F5F2}"/>
              </a:ext>
            </a:extLst>
          </p:cNvPr>
          <p:cNvSpPr>
            <a:spLocks noGrp="1"/>
          </p:cNvSpPr>
          <p:nvPr>
            <p:ph type="sldNum" sz="quarter" idx="12"/>
          </p:nvPr>
        </p:nvSpPr>
        <p:spPr/>
        <p:txBody>
          <a:bodyPr/>
          <a:lstStyle/>
          <a:p>
            <a:pPr algn="l"/>
            <a:fld id="{AC618148-AE7B-4999-B781-E2BD6F485048}" type="slidenum">
              <a:rPr lang="en-IN" smtClean="0"/>
              <a:pPr algn="l"/>
              <a:t>104</a:t>
            </a:fld>
            <a:endParaRPr lang="en-IN" dirty="0"/>
          </a:p>
        </p:txBody>
      </p:sp>
      <p:sp>
        <p:nvSpPr>
          <p:cNvPr id="208898" name="Text Placeholder 1">
            <a:extLst>
              <a:ext uri="{FF2B5EF4-FFF2-40B4-BE49-F238E27FC236}">
                <a16:creationId xmlns:a16="http://schemas.microsoft.com/office/drawing/2014/main" id="{6FDE43C6-65A6-4A42-BC02-244AC9D56838}"/>
              </a:ext>
            </a:extLst>
          </p:cNvPr>
          <p:cNvSpPr>
            <a:spLocks noGrp="1"/>
          </p:cNvSpPr>
          <p:nvPr>
            <p:ph type="body" sz="quarter" idx="4294967295"/>
          </p:nvPr>
        </p:nvSpPr>
        <p:spPr>
          <a:xfrm>
            <a:off x="0" y="96838"/>
            <a:ext cx="7239000" cy="442912"/>
          </a:xfrm>
        </p:spPr>
        <p:txBody>
          <a:bodyPr>
            <a:normAutofit fontScale="92500" lnSpcReduction="10000"/>
          </a:bodyPr>
          <a:lstStyle/>
          <a:p>
            <a:pPr marL="0" indent="0">
              <a:buNone/>
            </a:pPr>
            <a:r>
              <a:rPr lang="en-IN" altLang="en-US" b="1" dirty="0">
                <a:solidFill>
                  <a:srgbClr val="0DBA4B"/>
                </a:solidFill>
              </a:rPr>
              <a:t>Which is the best way?</a:t>
            </a:r>
            <a:endParaRPr lang="en-US" altLang="en-US" b="1" dirty="0">
              <a:solidFill>
                <a:srgbClr val="0DBA4B"/>
              </a:solidFill>
            </a:endParaRPr>
          </a:p>
        </p:txBody>
      </p:sp>
      <p:sp>
        <p:nvSpPr>
          <p:cNvPr id="208899" name="Text Placeholder 2">
            <a:extLst>
              <a:ext uri="{FF2B5EF4-FFF2-40B4-BE49-F238E27FC236}">
                <a16:creationId xmlns:a16="http://schemas.microsoft.com/office/drawing/2014/main" id="{5CDDB26A-4333-4E29-AC92-ED23DC2CA1A3}"/>
              </a:ext>
            </a:extLst>
          </p:cNvPr>
          <p:cNvSpPr>
            <a:spLocks noGrp="1"/>
          </p:cNvSpPr>
          <p:nvPr>
            <p:ph type="body" sz="quarter" idx="4294967295"/>
          </p:nvPr>
        </p:nvSpPr>
        <p:spPr>
          <a:xfrm>
            <a:off x="236537" y="1039971"/>
            <a:ext cx="8278813" cy="3190875"/>
          </a:xfrm>
        </p:spPr>
        <p:txBody>
          <a:bodyPr>
            <a:normAutofit/>
          </a:bodyPr>
          <a:lstStyle/>
          <a:p>
            <a:r>
              <a:rPr lang="en-IN" altLang="en-US" dirty="0"/>
              <a:t> </a:t>
            </a:r>
            <a:r>
              <a:rPr lang="en-IN" altLang="en-US" sz="1600" dirty="0"/>
              <a:t>Mounting host directories is usually used. </a:t>
            </a:r>
          </a:p>
          <a:p>
            <a:r>
              <a:rPr lang="en-IN" altLang="en-US" sz="1600" dirty="0"/>
              <a:t> Any write inconsistencies have to be managed by applications themselves – </a:t>
            </a:r>
            <a:r>
              <a:rPr lang="en-IN" altLang="en-US" sz="1600" b="1" u="sng" dirty="0">
                <a:solidFill>
                  <a:srgbClr val="FF0000"/>
                </a:solidFill>
              </a:rPr>
              <a:t>not</a:t>
            </a:r>
            <a:r>
              <a:rPr lang="en-IN" altLang="en-US" sz="1600" dirty="0"/>
              <a:t> DOCKER. </a:t>
            </a:r>
          </a:p>
          <a:p>
            <a:r>
              <a:rPr lang="en-IN" altLang="en-US" sz="1600" dirty="0"/>
              <a:t>  For larger data volumes, docker has plugins to manage NFS or other shared storage volumes. </a:t>
            </a:r>
          </a:p>
          <a:p>
            <a:r>
              <a:rPr lang="en-IN" altLang="en-US" sz="1600" dirty="0"/>
              <a:t> The factors determining which ones to choose will depend on </a:t>
            </a:r>
          </a:p>
          <a:p>
            <a:pPr lvl="1"/>
            <a:r>
              <a:rPr lang="en-IN" altLang="en-US" sz="1600" dirty="0"/>
              <a:t>Your volume requirements</a:t>
            </a:r>
          </a:p>
          <a:p>
            <a:pPr lvl="1"/>
            <a:r>
              <a:rPr lang="en-IN" altLang="en-US" sz="1600" dirty="0"/>
              <a:t>Cost of solution</a:t>
            </a:r>
            <a:endParaRPr lang="en-US" altLang="en-US" sz="16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3AAC9D-5CF3-B9D2-E541-DCE4CDAF71B7}"/>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778EF6C-BEAD-B51F-417F-6BAAD17321D0}"/>
              </a:ext>
            </a:extLst>
          </p:cNvPr>
          <p:cNvSpPr>
            <a:spLocks noGrp="1"/>
          </p:cNvSpPr>
          <p:nvPr>
            <p:ph type="sldNum" sz="quarter" idx="12"/>
          </p:nvPr>
        </p:nvSpPr>
        <p:spPr/>
        <p:txBody>
          <a:bodyPr/>
          <a:lstStyle/>
          <a:p>
            <a:pPr algn="l"/>
            <a:fld id="{AC618148-AE7B-4999-B781-E2BD6F485048}" type="slidenum">
              <a:rPr lang="en-IN" smtClean="0"/>
              <a:pPr algn="l"/>
              <a:t>105</a:t>
            </a:fld>
            <a:endParaRPr lang="en-IN" dirty="0"/>
          </a:p>
        </p:txBody>
      </p:sp>
      <p:sp>
        <p:nvSpPr>
          <p:cNvPr id="5" name="Rectangle 4">
            <a:extLst>
              <a:ext uri="{FF2B5EF4-FFF2-40B4-BE49-F238E27FC236}">
                <a16:creationId xmlns:a16="http://schemas.microsoft.com/office/drawing/2014/main" id="{F8D8B6A2-6D32-46A2-92BF-4A6C533D95A7}"/>
              </a:ext>
            </a:extLst>
          </p:cNvPr>
          <p:cNvSpPr/>
          <p:nvPr/>
        </p:nvSpPr>
        <p:spPr>
          <a:xfrm>
            <a:off x="4765661" y="1077913"/>
            <a:ext cx="3817620" cy="278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latin typeface="DM Sans" pitchFamily="2" charset="0"/>
                <a:cs typeface="Calibri" panose="020F0502020204030204" pitchFamily="34" charset="0"/>
              </a:rPr>
              <a:t>Docker Files</a:t>
            </a:r>
          </a:p>
        </p:txBody>
      </p:sp>
      <p:pic>
        <p:nvPicPr>
          <p:cNvPr id="4" name="Picture 3">
            <a:extLst>
              <a:ext uri="{FF2B5EF4-FFF2-40B4-BE49-F238E27FC236}">
                <a16:creationId xmlns:a16="http://schemas.microsoft.com/office/drawing/2014/main" id="{F8C1BA64-56FA-B4B4-F1F4-888DEF625A83}"/>
              </a:ext>
            </a:extLst>
          </p:cNvPr>
          <p:cNvPicPr>
            <a:picLocks noChangeAspect="1"/>
          </p:cNvPicPr>
          <p:nvPr/>
        </p:nvPicPr>
        <p:blipFill>
          <a:blip r:embed="rId2"/>
          <a:stretch>
            <a:fillRect/>
          </a:stretch>
        </p:blipFill>
        <p:spPr>
          <a:xfrm>
            <a:off x="363342" y="1424940"/>
            <a:ext cx="4514850" cy="23622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0C5257-A4BD-4365-8BE0-0A8C41B9AB38}"/>
              </a:ext>
            </a:extLst>
          </p:cNvPr>
          <p:cNvSpPr/>
          <p:nvPr/>
        </p:nvSpPr>
        <p:spPr>
          <a:xfrm>
            <a:off x="163513" y="666750"/>
            <a:ext cx="8351837" cy="2131930"/>
          </a:xfrm>
          <a:prstGeom prst="rect">
            <a:avLst/>
          </a:prstGeom>
        </p:spPr>
        <p:txBody>
          <a:bodyPr wrap="square">
            <a:spAutoFit/>
          </a:bodyPr>
          <a:lstStyle/>
          <a:p>
            <a:pPr marL="285750" indent="-285750" eaLnBrk="1" fontAlgn="auto" hangingPunct="1">
              <a:lnSpc>
                <a:spcPct val="150000"/>
              </a:lnSpc>
              <a:spcBef>
                <a:spcPts val="0"/>
              </a:spcBef>
              <a:spcAft>
                <a:spcPts val="0"/>
              </a:spcAft>
              <a:buFont typeface="Wingdings" panose="05000000000000000000" pitchFamily="2" charset="2"/>
              <a:buChar char="ü"/>
              <a:defRPr/>
            </a:pPr>
            <a:r>
              <a:rPr lang="en-US" sz="1800" dirty="0">
                <a:latin typeface="DM Sans" pitchFamily="2" charset="0"/>
                <a:ea typeface="ＭＳ Ｐゴシック" charset="0"/>
                <a:cs typeface="ＭＳ Ｐゴシック" charset="0"/>
              </a:rPr>
              <a:t>Docker file is the basic building block of Docker containers</a:t>
            </a:r>
          </a:p>
          <a:p>
            <a:pPr marL="285750" indent="-285750" eaLnBrk="1" fontAlgn="auto" hangingPunct="1">
              <a:lnSpc>
                <a:spcPct val="150000"/>
              </a:lnSpc>
              <a:spcBef>
                <a:spcPts val="0"/>
              </a:spcBef>
              <a:spcAft>
                <a:spcPts val="0"/>
              </a:spcAft>
              <a:buFont typeface="Wingdings" panose="05000000000000000000" pitchFamily="2" charset="2"/>
              <a:buChar char="ü"/>
              <a:defRPr/>
            </a:pPr>
            <a:r>
              <a:rPr lang="en-US" sz="1800" dirty="0">
                <a:latin typeface="DM Sans" pitchFamily="2" charset="0"/>
                <a:ea typeface="ＭＳ Ｐゴシック" charset="0"/>
                <a:cs typeface="ＭＳ Ｐゴシック" charset="0"/>
              </a:rPr>
              <a:t>Docker file is a  file with a set of instructions written in it. It forms the basis for any image in Docker.</a:t>
            </a:r>
          </a:p>
          <a:p>
            <a:pPr marL="285750" indent="-285750" eaLnBrk="1" fontAlgn="auto" hangingPunct="1">
              <a:lnSpc>
                <a:spcPct val="150000"/>
              </a:lnSpc>
              <a:spcBef>
                <a:spcPts val="0"/>
              </a:spcBef>
              <a:spcAft>
                <a:spcPts val="0"/>
              </a:spcAft>
              <a:buFont typeface="Wingdings" panose="05000000000000000000" pitchFamily="2" charset="2"/>
              <a:buChar char="ü"/>
              <a:defRPr/>
            </a:pPr>
            <a:r>
              <a:rPr lang="en-US" sz="1800" dirty="0">
                <a:latin typeface="DM Sans" pitchFamily="2" charset="0"/>
                <a:ea typeface="ＭＳ Ｐゴシック" charset="0"/>
                <a:cs typeface="ＭＳ Ｐゴシック" charset="0"/>
              </a:rPr>
              <a:t>Almost every time any base image is going to based upon another image. You are going to pick up a base image and build up on that image.</a:t>
            </a:r>
          </a:p>
        </p:txBody>
      </p:sp>
      <p:sp>
        <p:nvSpPr>
          <p:cNvPr id="2" name="Footer Placeholder 1">
            <a:extLst>
              <a:ext uri="{FF2B5EF4-FFF2-40B4-BE49-F238E27FC236}">
                <a16:creationId xmlns:a16="http://schemas.microsoft.com/office/drawing/2014/main" id="{84083A95-FB63-6B32-6444-5AEA72CC5CA3}"/>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E46972E-C88A-07DF-D3D2-D23430F16EA7}"/>
              </a:ext>
            </a:extLst>
          </p:cNvPr>
          <p:cNvSpPr>
            <a:spLocks noGrp="1"/>
          </p:cNvSpPr>
          <p:nvPr>
            <p:ph type="sldNum" sz="quarter" idx="12"/>
          </p:nvPr>
        </p:nvSpPr>
        <p:spPr/>
        <p:txBody>
          <a:bodyPr/>
          <a:lstStyle/>
          <a:p>
            <a:pPr algn="l"/>
            <a:fld id="{AC618148-AE7B-4999-B781-E2BD6F485048}" type="slidenum">
              <a:rPr lang="en-IN" smtClean="0"/>
              <a:pPr algn="l"/>
              <a:t>106</a:t>
            </a:fld>
            <a:endParaRPr lang="en-IN" dirty="0"/>
          </a:p>
        </p:txBody>
      </p:sp>
      <p:sp>
        <p:nvSpPr>
          <p:cNvPr id="214019" name="Text Placeholder 1">
            <a:extLst>
              <a:ext uri="{FF2B5EF4-FFF2-40B4-BE49-F238E27FC236}">
                <a16:creationId xmlns:a16="http://schemas.microsoft.com/office/drawing/2014/main" id="{7FD302F1-A1CC-43BC-AD58-3E83689D5302}"/>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24BF5C-5E94-46C1-891B-FBC90231F45F}"/>
              </a:ext>
            </a:extLst>
          </p:cNvPr>
          <p:cNvSpPr/>
          <p:nvPr/>
        </p:nvSpPr>
        <p:spPr>
          <a:xfrm>
            <a:off x="163513" y="666750"/>
            <a:ext cx="8456612" cy="2358531"/>
          </a:xfrm>
          <a:prstGeom prst="rect">
            <a:avLst/>
          </a:prstGeom>
        </p:spPr>
        <p:txBody>
          <a:bodyPr>
            <a:spAutoFit/>
          </a:bodyPr>
          <a:lstStyle/>
          <a:p>
            <a:pPr marL="285750" indent="-285750" eaLnBrk="1" fontAlgn="auto" hangingPunct="1">
              <a:lnSpc>
                <a:spcPct val="150000"/>
              </a:lnSpc>
              <a:spcBef>
                <a:spcPts val="0"/>
              </a:spcBef>
              <a:spcAft>
                <a:spcPts val="0"/>
              </a:spcAft>
              <a:buClr>
                <a:schemeClr val="tx1"/>
              </a:buClr>
              <a:buFont typeface="Wingdings" panose="05000000000000000000" pitchFamily="2" charset="2"/>
              <a:buChar char="ü"/>
              <a:defRPr/>
            </a:pPr>
            <a:r>
              <a:rPr lang="en-US" sz="2000" dirty="0">
                <a:solidFill>
                  <a:srgbClr val="0070C0"/>
                </a:solidFill>
                <a:latin typeface="DM Sans" pitchFamily="2" charset="0"/>
                <a:ea typeface="ＭＳ Ｐゴシック" charset="0"/>
                <a:cs typeface="ＭＳ Ｐゴシック" charset="0"/>
              </a:rPr>
              <a:t>Step 1: </a:t>
            </a:r>
            <a:r>
              <a:rPr lang="en-US" sz="2000" dirty="0">
                <a:latin typeface="DM Sans" pitchFamily="2" charset="0"/>
                <a:ea typeface="ＭＳ Ｐゴシック" charset="0"/>
                <a:cs typeface="ＭＳ Ｐゴシック" charset="0"/>
              </a:rPr>
              <a:t>Create Directory</a:t>
            </a:r>
          </a:p>
          <a:p>
            <a:pPr marL="285750" indent="-285750" eaLnBrk="1" fontAlgn="auto" hangingPunct="1">
              <a:lnSpc>
                <a:spcPct val="150000"/>
              </a:lnSpc>
              <a:spcBef>
                <a:spcPts val="0"/>
              </a:spcBef>
              <a:spcAft>
                <a:spcPts val="0"/>
              </a:spcAft>
              <a:buClr>
                <a:schemeClr val="tx1"/>
              </a:buClr>
              <a:buFont typeface="Wingdings" panose="05000000000000000000" pitchFamily="2" charset="2"/>
              <a:buChar char="ü"/>
              <a:defRPr/>
            </a:pPr>
            <a:r>
              <a:rPr lang="en-US" sz="2000" dirty="0">
                <a:solidFill>
                  <a:srgbClr val="0070C0"/>
                </a:solidFill>
                <a:latin typeface="DM Sans" pitchFamily="2" charset="0"/>
                <a:ea typeface="ＭＳ Ｐゴシック" charset="0"/>
                <a:cs typeface="ＭＳ Ｐゴシック" charset="0"/>
              </a:rPr>
              <a:t>Step 2: </a:t>
            </a:r>
            <a:r>
              <a:rPr lang="en-US" sz="2000" dirty="0">
                <a:latin typeface="DM Sans" pitchFamily="2" charset="0"/>
                <a:ea typeface="ＭＳ Ｐゴシック" charset="0"/>
                <a:cs typeface="ＭＳ Ｐゴシック" charset="0"/>
              </a:rPr>
              <a:t>Create a named file subdirectory directory</a:t>
            </a:r>
          </a:p>
          <a:p>
            <a:pPr marL="285750" indent="-285750" eaLnBrk="1" fontAlgn="auto" hangingPunct="1">
              <a:lnSpc>
                <a:spcPct val="150000"/>
              </a:lnSpc>
              <a:spcBef>
                <a:spcPts val="0"/>
              </a:spcBef>
              <a:spcAft>
                <a:spcPts val="0"/>
              </a:spcAft>
              <a:buClr>
                <a:schemeClr val="tx1"/>
              </a:buClr>
              <a:buFont typeface="Wingdings" panose="05000000000000000000" pitchFamily="2" charset="2"/>
              <a:buChar char="ü"/>
              <a:defRPr/>
            </a:pPr>
            <a:r>
              <a:rPr lang="en-US" sz="2000" dirty="0">
                <a:solidFill>
                  <a:srgbClr val="0070C0"/>
                </a:solidFill>
                <a:latin typeface="DM Sans" pitchFamily="2" charset="0"/>
                <a:ea typeface="ＭＳ Ｐゴシック" charset="0"/>
                <a:cs typeface="ＭＳ Ｐゴシック" charset="0"/>
              </a:rPr>
              <a:t>Step 3: </a:t>
            </a:r>
            <a:r>
              <a:rPr lang="en-US" sz="2000" dirty="0">
                <a:latin typeface="DM Sans" pitchFamily="2" charset="0"/>
                <a:ea typeface="ＭＳ Ｐゴシック" charset="0"/>
                <a:cs typeface="ＭＳ Ｐゴシック" charset="0"/>
              </a:rPr>
              <a:t>Input the set of instructions</a:t>
            </a:r>
          </a:p>
          <a:p>
            <a:pPr marL="285750" indent="-285750" eaLnBrk="1" fontAlgn="auto" hangingPunct="1">
              <a:lnSpc>
                <a:spcPct val="150000"/>
              </a:lnSpc>
              <a:spcBef>
                <a:spcPts val="0"/>
              </a:spcBef>
              <a:spcAft>
                <a:spcPts val="0"/>
              </a:spcAft>
              <a:buClr>
                <a:schemeClr val="tx1"/>
              </a:buClr>
              <a:buFont typeface="Wingdings" panose="05000000000000000000" pitchFamily="2" charset="2"/>
              <a:buChar char="ü"/>
              <a:defRPr/>
            </a:pPr>
            <a:r>
              <a:rPr lang="en-US" sz="2000" dirty="0">
                <a:solidFill>
                  <a:srgbClr val="0070C0"/>
                </a:solidFill>
                <a:latin typeface="DM Sans" pitchFamily="2" charset="0"/>
                <a:ea typeface="ＭＳ Ｐゴシック" charset="0"/>
                <a:cs typeface="ＭＳ Ｐゴシック" charset="0"/>
              </a:rPr>
              <a:t>Step 4: </a:t>
            </a:r>
            <a:r>
              <a:rPr lang="en-US" sz="2000" dirty="0">
                <a:latin typeface="DM Sans" pitchFamily="2" charset="0"/>
                <a:ea typeface="ＭＳ Ｐゴシック" charset="0"/>
                <a:cs typeface="ＭＳ Ｐゴシック" charset="0"/>
              </a:rPr>
              <a:t>Save the file</a:t>
            </a:r>
          </a:p>
          <a:p>
            <a:pPr marL="285750" indent="-285750" eaLnBrk="1" fontAlgn="auto" hangingPunct="1">
              <a:lnSpc>
                <a:spcPct val="150000"/>
              </a:lnSpc>
              <a:spcBef>
                <a:spcPts val="0"/>
              </a:spcBef>
              <a:spcAft>
                <a:spcPts val="0"/>
              </a:spcAft>
              <a:buClr>
                <a:schemeClr val="tx1"/>
              </a:buClr>
              <a:buFont typeface="Wingdings" panose="05000000000000000000" pitchFamily="2" charset="2"/>
              <a:buChar char="ü"/>
              <a:defRPr/>
            </a:pPr>
            <a:r>
              <a:rPr lang="en-US" sz="2000" dirty="0">
                <a:solidFill>
                  <a:srgbClr val="0070C0"/>
                </a:solidFill>
                <a:latin typeface="DM Sans" pitchFamily="2" charset="0"/>
                <a:ea typeface="ＭＳ Ｐゴシック" charset="0"/>
                <a:cs typeface="ＭＳ Ｐゴシック" charset="0"/>
              </a:rPr>
              <a:t>Step 5: </a:t>
            </a:r>
            <a:r>
              <a:rPr lang="en-US" sz="2000" dirty="0">
                <a:latin typeface="DM Sans" pitchFamily="2" charset="0"/>
                <a:ea typeface="ＭＳ Ｐゴシック" charset="0"/>
                <a:cs typeface="ＭＳ Ｐゴシック" charset="0"/>
              </a:rPr>
              <a:t>Build the image</a:t>
            </a:r>
          </a:p>
        </p:txBody>
      </p:sp>
      <p:sp>
        <p:nvSpPr>
          <p:cNvPr id="2" name="Footer Placeholder 1">
            <a:extLst>
              <a:ext uri="{FF2B5EF4-FFF2-40B4-BE49-F238E27FC236}">
                <a16:creationId xmlns:a16="http://schemas.microsoft.com/office/drawing/2014/main" id="{46570516-F9CB-551D-5DEE-ED386CAD72F0}"/>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FF3DFE5C-BB13-F56C-6170-16ED9B9E05ED}"/>
              </a:ext>
            </a:extLst>
          </p:cNvPr>
          <p:cNvSpPr>
            <a:spLocks noGrp="1"/>
          </p:cNvSpPr>
          <p:nvPr>
            <p:ph type="sldNum" sz="quarter" idx="12"/>
          </p:nvPr>
        </p:nvSpPr>
        <p:spPr/>
        <p:txBody>
          <a:bodyPr/>
          <a:lstStyle/>
          <a:p>
            <a:pPr algn="l"/>
            <a:fld id="{AC618148-AE7B-4999-B781-E2BD6F485048}" type="slidenum">
              <a:rPr lang="en-IN" smtClean="0"/>
              <a:pPr algn="l"/>
              <a:t>107</a:t>
            </a:fld>
            <a:endParaRPr lang="en-IN" dirty="0"/>
          </a:p>
        </p:txBody>
      </p:sp>
      <p:sp>
        <p:nvSpPr>
          <p:cNvPr id="215043" name="Text Placeholder 1">
            <a:extLst>
              <a:ext uri="{FF2B5EF4-FFF2-40B4-BE49-F238E27FC236}">
                <a16:creationId xmlns:a16="http://schemas.microsoft.com/office/drawing/2014/main" id="{E64BEBD1-B49D-4228-BB28-96EAF428E3A8}"/>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 Creation Steps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2">
            <a:extLst>
              <a:ext uri="{FF2B5EF4-FFF2-40B4-BE49-F238E27FC236}">
                <a16:creationId xmlns:a16="http://schemas.microsoft.com/office/drawing/2014/main" id="{AA2FA580-DA85-409A-A4C6-517169408DCA}"/>
              </a:ext>
            </a:extLst>
          </p:cNvPr>
          <p:cNvSpPr txBox="1">
            <a:spLocks noChangeArrowheads="1"/>
          </p:cNvSpPr>
          <p:nvPr/>
        </p:nvSpPr>
        <p:spPr bwMode="auto">
          <a:xfrm>
            <a:off x="163513" y="749300"/>
            <a:ext cx="8899525" cy="2665410"/>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spcAft>
                <a:spcPts val="400"/>
              </a:spcAft>
              <a:buSzPct val="100000"/>
              <a:buFont typeface="Wingdings" panose="05000000000000000000" pitchFamily="2" charset="2"/>
              <a:buChar char="ü"/>
              <a:defRPr/>
            </a:pPr>
            <a:r>
              <a:rPr lang="en-US" altLang="en-US" sz="1800" dirty="0">
                <a:solidFill>
                  <a:srgbClr val="000000"/>
                </a:solidFill>
                <a:latin typeface="DM Sans" pitchFamily="2" charset="0"/>
              </a:rPr>
              <a:t>Following are the main sections of the Docker file:</a:t>
            </a:r>
          </a:p>
          <a:p>
            <a:pPr marL="1028700" lvl="1" eaLnBrk="1" hangingPunct="1">
              <a:lnSpc>
                <a:spcPct val="150000"/>
              </a:lnSpc>
              <a:spcAft>
                <a:spcPts val="400"/>
              </a:spcAft>
              <a:buSzPct val="100000"/>
              <a:buFont typeface="Arial" panose="020B0604020202020204" pitchFamily="34" charset="0"/>
              <a:buChar char="•"/>
              <a:defRPr/>
            </a:pPr>
            <a:r>
              <a:rPr lang="en-US" altLang="en-US" sz="1800" dirty="0">
                <a:solidFill>
                  <a:srgbClr val="000000"/>
                </a:solidFill>
                <a:latin typeface="DM Sans" pitchFamily="2" charset="0"/>
              </a:rPr>
              <a:t>FROM and MANINTAINER</a:t>
            </a:r>
          </a:p>
          <a:p>
            <a:pPr marL="1028700" lvl="1" eaLnBrk="1" hangingPunct="1">
              <a:lnSpc>
                <a:spcPct val="150000"/>
              </a:lnSpc>
              <a:spcAft>
                <a:spcPts val="400"/>
              </a:spcAft>
              <a:buSzPct val="100000"/>
              <a:buFont typeface="Arial" panose="020B0604020202020204" pitchFamily="34" charset="0"/>
              <a:buChar char="•"/>
              <a:defRPr/>
            </a:pPr>
            <a:r>
              <a:rPr lang="en-US" altLang="en-US" sz="1800" dirty="0">
                <a:solidFill>
                  <a:srgbClr val="000000"/>
                </a:solidFill>
                <a:latin typeface="DM Sans" pitchFamily="2" charset="0"/>
              </a:rPr>
              <a:t>How to RUN commands</a:t>
            </a:r>
          </a:p>
          <a:p>
            <a:pPr marL="1028700" lvl="1" eaLnBrk="1" hangingPunct="1">
              <a:lnSpc>
                <a:spcPct val="150000"/>
              </a:lnSpc>
              <a:spcAft>
                <a:spcPts val="400"/>
              </a:spcAft>
              <a:buSzPct val="100000"/>
              <a:buFont typeface="Arial" panose="020B0604020202020204" pitchFamily="34" charset="0"/>
              <a:buChar char="•"/>
              <a:defRPr/>
            </a:pPr>
            <a:r>
              <a:rPr lang="en-US" altLang="en-US" sz="1800" dirty="0">
                <a:solidFill>
                  <a:srgbClr val="000000"/>
                </a:solidFill>
                <a:latin typeface="DM Sans" pitchFamily="2" charset="0"/>
              </a:rPr>
              <a:t>How to set up ENV (environments)</a:t>
            </a:r>
          </a:p>
          <a:p>
            <a:pPr marL="1028700" lvl="1" eaLnBrk="1" hangingPunct="1">
              <a:lnSpc>
                <a:spcPct val="150000"/>
              </a:lnSpc>
              <a:spcAft>
                <a:spcPts val="400"/>
              </a:spcAft>
              <a:buSzPct val="100000"/>
              <a:buFont typeface="Arial" panose="020B0604020202020204" pitchFamily="34" charset="0"/>
              <a:buChar char="•"/>
              <a:defRPr/>
            </a:pPr>
            <a:r>
              <a:rPr lang="en-US" altLang="en-US" sz="1800" dirty="0">
                <a:solidFill>
                  <a:srgbClr val="000000"/>
                </a:solidFill>
                <a:latin typeface="DM Sans" pitchFamily="2" charset="0"/>
              </a:rPr>
              <a:t>Difference between CMD vs RUN</a:t>
            </a:r>
          </a:p>
          <a:p>
            <a:pPr marL="1028700" lvl="1" eaLnBrk="1" hangingPunct="1">
              <a:lnSpc>
                <a:spcPct val="150000"/>
              </a:lnSpc>
              <a:spcAft>
                <a:spcPts val="400"/>
              </a:spcAft>
              <a:buSzPct val="100000"/>
              <a:buFont typeface="Arial" panose="020B0604020202020204" pitchFamily="34" charset="0"/>
              <a:buChar char="•"/>
              <a:defRPr/>
            </a:pPr>
            <a:r>
              <a:rPr lang="en-US" altLang="en-US" sz="1800" dirty="0">
                <a:solidFill>
                  <a:srgbClr val="000000"/>
                </a:solidFill>
                <a:latin typeface="DM Sans" pitchFamily="2" charset="0"/>
              </a:rPr>
              <a:t>How to EXPOSE ports</a:t>
            </a:r>
          </a:p>
        </p:txBody>
      </p:sp>
      <p:sp>
        <p:nvSpPr>
          <p:cNvPr id="2" name="Footer Placeholder 1">
            <a:extLst>
              <a:ext uri="{FF2B5EF4-FFF2-40B4-BE49-F238E27FC236}">
                <a16:creationId xmlns:a16="http://schemas.microsoft.com/office/drawing/2014/main" id="{929ACED7-CF11-4C40-4C95-9D867717EB02}"/>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49754406-3881-766F-81AB-0A63EC8F8F69}"/>
              </a:ext>
            </a:extLst>
          </p:cNvPr>
          <p:cNvSpPr>
            <a:spLocks noGrp="1"/>
          </p:cNvSpPr>
          <p:nvPr>
            <p:ph type="sldNum" sz="quarter" idx="12"/>
          </p:nvPr>
        </p:nvSpPr>
        <p:spPr/>
        <p:txBody>
          <a:bodyPr/>
          <a:lstStyle/>
          <a:p>
            <a:pPr algn="l"/>
            <a:fld id="{AC618148-AE7B-4999-B781-E2BD6F485048}" type="slidenum">
              <a:rPr lang="en-IN" smtClean="0"/>
              <a:pPr algn="l"/>
              <a:t>108</a:t>
            </a:fld>
            <a:endParaRPr lang="en-IN" dirty="0"/>
          </a:p>
        </p:txBody>
      </p:sp>
      <p:sp>
        <p:nvSpPr>
          <p:cNvPr id="216067" name="Text Placeholder 1">
            <a:extLst>
              <a:ext uri="{FF2B5EF4-FFF2-40B4-BE49-F238E27FC236}">
                <a16:creationId xmlns:a16="http://schemas.microsoft.com/office/drawing/2014/main" id="{BF07C1B7-B27A-4838-98E0-85BEFBBE555B}"/>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Main Sections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
            <a:extLst>
              <a:ext uri="{FF2B5EF4-FFF2-40B4-BE49-F238E27FC236}">
                <a16:creationId xmlns:a16="http://schemas.microsoft.com/office/drawing/2014/main" id="{3A7AF2BC-6F4C-48BE-80F1-0DA195EF7F47}"/>
              </a:ext>
            </a:extLst>
          </p:cNvPr>
          <p:cNvSpPr>
            <a:spLocks noChangeArrowheads="1"/>
          </p:cNvSpPr>
          <p:nvPr/>
        </p:nvSpPr>
        <p:spPr bwMode="auto">
          <a:xfrm>
            <a:off x="163513" y="749300"/>
            <a:ext cx="8770937"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solidFill>
                  <a:srgbClr val="0070C0"/>
                </a:solidFill>
                <a:latin typeface="DM Sans" pitchFamily="2" charset="0"/>
              </a:rPr>
              <a:t>FROM: </a:t>
            </a:r>
          </a:p>
          <a:p>
            <a:pPr eaLnBrk="1" hangingPunct="1">
              <a:lnSpc>
                <a:spcPct val="150000"/>
              </a:lnSpc>
              <a:buFont typeface="Wingdings" panose="05000000000000000000" pitchFamily="2" charset="2"/>
              <a:buChar char="ü"/>
            </a:pPr>
            <a:r>
              <a:rPr lang="en-US" altLang="en-US" sz="1800" dirty="0">
                <a:latin typeface="DM Sans" pitchFamily="2" charset="0"/>
              </a:rPr>
              <a:t> Every Docker file starts with this command</a:t>
            </a:r>
          </a:p>
          <a:p>
            <a:pPr eaLnBrk="1" hangingPunct="1">
              <a:lnSpc>
                <a:spcPct val="150000"/>
              </a:lnSpc>
              <a:buFont typeface="Wingdings" panose="05000000000000000000" pitchFamily="2" charset="2"/>
              <a:buChar char="ü"/>
            </a:pPr>
            <a:r>
              <a:rPr lang="en-US" altLang="en-US" sz="1800" dirty="0">
                <a:latin typeface="DM Sans" pitchFamily="2" charset="0"/>
              </a:rPr>
              <a:t> It shows where is the base image coming from </a:t>
            </a:r>
          </a:p>
          <a:p>
            <a:pPr eaLnBrk="1" hangingPunct="1">
              <a:lnSpc>
                <a:spcPct val="150000"/>
              </a:lnSpc>
              <a:buFont typeface="Wingdings" panose="05000000000000000000" pitchFamily="2" charset="2"/>
              <a:buChar char="ü"/>
            </a:pPr>
            <a:r>
              <a:rPr lang="en-US" altLang="en-US" sz="1800" dirty="0">
                <a:latin typeface="DM Sans" pitchFamily="2" charset="0"/>
              </a:rPr>
              <a:t> Will pick up an image from Docker hub or some other repository and make some changes for ex: environmental changes, or expose your ports etc. and then save the file. </a:t>
            </a:r>
          </a:p>
          <a:p>
            <a:pPr eaLnBrk="1" hangingPunct="1">
              <a:lnSpc>
                <a:spcPct val="150000"/>
              </a:lnSpc>
              <a:buFont typeface="Wingdings" panose="05000000000000000000" pitchFamily="2" charset="2"/>
              <a:buChar char="ü"/>
            </a:pPr>
            <a:r>
              <a:rPr lang="en-US" altLang="en-US" sz="1800" dirty="0">
                <a:solidFill>
                  <a:srgbClr val="0070C0"/>
                </a:solidFill>
                <a:latin typeface="DM Sans" pitchFamily="2" charset="0"/>
              </a:rPr>
              <a:t> Example: </a:t>
            </a:r>
            <a:r>
              <a:rPr lang="en-US" altLang="en-US" sz="1800" dirty="0">
                <a:latin typeface="DM Sans" pitchFamily="2" charset="0"/>
              </a:rPr>
              <a:t>FROM </a:t>
            </a:r>
            <a:r>
              <a:rPr lang="en-US" altLang="en-US" sz="1800" dirty="0" err="1">
                <a:latin typeface="DM Sans" pitchFamily="2" charset="0"/>
              </a:rPr>
              <a:t>debian:stable</a:t>
            </a:r>
            <a:r>
              <a:rPr lang="en-US" altLang="en-US" sz="1800" dirty="0">
                <a:latin typeface="DM Sans" pitchFamily="2" charset="0"/>
              </a:rPr>
              <a:t> </a:t>
            </a:r>
          </a:p>
          <a:p>
            <a:pPr eaLnBrk="1" hangingPunct="1"/>
            <a:endParaRPr lang="en-US" altLang="en-US" sz="1800" dirty="0">
              <a:latin typeface="DM Sans" pitchFamily="2" charset="0"/>
            </a:endParaRPr>
          </a:p>
        </p:txBody>
      </p:sp>
      <p:sp>
        <p:nvSpPr>
          <p:cNvPr id="2" name="Footer Placeholder 1">
            <a:extLst>
              <a:ext uri="{FF2B5EF4-FFF2-40B4-BE49-F238E27FC236}">
                <a16:creationId xmlns:a16="http://schemas.microsoft.com/office/drawing/2014/main" id="{AF7147C2-6E52-28E2-7DAB-5CA4D6C5CC7A}"/>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41E1C7D-11FF-B8DC-0493-1E48DBBAF86A}"/>
              </a:ext>
            </a:extLst>
          </p:cNvPr>
          <p:cNvSpPr>
            <a:spLocks noGrp="1"/>
          </p:cNvSpPr>
          <p:nvPr>
            <p:ph type="sldNum" sz="quarter" idx="12"/>
          </p:nvPr>
        </p:nvSpPr>
        <p:spPr/>
        <p:txBody>
          <a:bodyPr/>
          <a:lstStyle/>
          <a:p>
            <a:pPr algn="l"/>
            <a:fld id="{AC618148-AE7B-4999-B781-E2BD6F485048}" type="slidenum">
              <a:rPr lang="en-IN" smtClean="0"/>
              <a:pPr algn="l"/>
              <a:t>109</a:t>
            </a:fld>
            <a:endParaRPr lang="en-IN" dirty="0"/>
          </a:p>
        </p:txBody>
      </p:sp>
      <p:sp>
        <p:nvSpPr>
          <p:cNvPr id="217091" name="Text Placeholder 1">
            <a:extLst>
              <a:ext uri="{FF2B5EF4-FFF2-40B4-BE49-F238E27FC236}">
                <a16:creationId xmlns:a16="http://schemas.microsoft.com/office/drawing/2014/main" id="{872CDD72-C400-405D-8CE3-EEB789749F6A}"/>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 FROM and MAINTAINER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1915D4-EE80-A23F-6BA1-7BA1092C2FFD}"/>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ACA18CBE-304F-C54E-392D-6D90FEE0A15B}"/>
              </a:ext>
            </a:extLst>
          </p:cNvPr>
          <p:cNvSpPr>
            <a:spLocks noGrp="1"/>
          </p:cNvSpPr>
          <p:nvPr>
            <p:ph type="sldNum" sz="quarter" idx="12"/>
          </p:nvPr>
        </p:nvSpPr>
        <p:spPr/>
        <p:txBody>
          <a:bodyPr/>
          <a:lstStyle/>
          <a:p>
            <a:pPr algn="l"/>
            <a:fld id="{AC618148-AE7B-4999-B781-E2BD6F485048}" type="slidenum">
              <a:rPr lang="en-IN" smtClean="0"/>
              <a:pPr algn="l"/>
              <a:t>11</a:t>
            </a:fld>
            <a:endParaRPr lang="en-IN" dirty="0"/>
          </a:p>
        </p:txBody>
      </p:sp>
      <p:sp>
        <p:nvSpPr>
          <p:cNvPr id="5" name="Rectangle 4">
            <a:extLst>
              <a:ext uri="{FF2B5EF4-FFF2-40B4-BE49-F238E27FC236}">
                <a16:creationId xmlns:a16="http://schemas.microsoft.com/office/drawing/2014/main" id="{22AB8AB0-8E5C-4D1C-B09D-A0568A9C34A6}"/>
              </a:ext>
            </a:extLst>
          </p:cNvPr>
          <p:cNvSpPr/>
          <p:nvPr/>
        </p:nvSpPr>
        <p:spPr>
          <a:xfrm>
            <a:off x="1211580" y="1249680"/>
            <a:ext cx="6728460" cy="22783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cs typeface="Calibri" panose="020F0502020204030204" pitchFamily="34" charset="0"/>
              </a:rPr>
              <a:t>Containers v/s Virtual Machines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
            <a:extLst>
              <a:ext uri="{FF2B5EF4-FFF2-40B4-BE49-F238E27FC236}">
                <a16:creationId xmlns:a16="http://schemas.microsoft.com/office/drawing/2014/main" id="{15BDA418-9032-4454-A695-DF3BE71B3FD4}"/>
              </a:ext>
            </a:extLst>
          </p:cNvPr>
          <p:cNvSpPr>
            <a:spLocks noChangeArrowheads="1"/>
          </p:cNvSpPr>
          <p:nvPr/>
        </p:nvSpPr>
        <p:spPr bwMode="auto">
          <a:xfrm>
            <a:off x="163513" y="749300"/>
            <a:ext cx="8770937"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solidFill>
                  <a:srgbClr val="0070C0"/>
                </a:solidFill>
                <a:latin typeface="DM Sans" pitchFamily="2" charset="0"/>
              </a:rPr>
              <a:t>MAINTAINER: </a:t>
            </a:r>
          </a:p>
          <a:p>
            <a:pPr eaLnBrk="1" hangingPunct="1">
              <a:lnSpc>
                <a:spcPct val="150000"/>
              </a:lnSpc>
              <a:buFont typeface="Wingdings" panose="05000000000000000000" pitchFamily="2" charset="2"/>
              <a:buChar char="ü"/>
            </a:pPr>
            <a:r>
              <a:rPr lang="en-US" altLang="en-US" sz="1800" dirty="0">
                <a:latin typeface="DM Sans" pitchFamily="2" charset="0"/>
              </a:rPr>
              <a:t> The section of the Docker file shows the maintainer or the owner of the Docker file</a:t>
            </a:r>
          </a:p>
          <a:p>
            <a:pPr eaLnBrk="1" hangingPunct="1">
              <a:lnSpc>
                <a:spcPct val="150000"/>
              </a:lnSpc>
              <a:buFont typeface="Wingdings" panose="05000000000000000000" pitchFamily="2" charset="2"/>
              <a:buChar char="ü"/>
            </a:pPr>
            <a:r>
              <a:rPr lang="en-US" altLang="en-US" sz="1800" dirty="0">
                <a:latin typeface="DM Sans" pitchFamily="2" charset="0"/>
              </a:rPr>
              <a:t> It requires certain format </a:t>
            </a:r>
            <a:r>
              <a:rPr lang="mr-IN" altLang="en-US" sz="1800" dirty="0">
                <a:latin typeface="DM Sans" pitchFamily="2" charset="0"/>
              </a:rPr>
              <a:t>–</a:t>
            </a:r>
            <a:r>
              <a:rPr lang="en-US" altLang="en-US" sz="1800" dirty="0">
                <a:latin typeface="DM Sans" pitchFamily="2" charset="0"/>
              </a:rPr>
              <a:t> It requires the name and the email id </a:t>
            </a:r>
          </a:p>
          <a:p>
            <a:pPr eaLnBrk="1" hangingPunct="1">
              <a:lnSpc>
                <a:spcPct val="150000"/>
              </a:lnSpc>
              <a:buFont typeface="Wingdings" panose="05000000000000000000" pitchFamily="2" charset="2"/>
              <a:buChar char="ü"/>
            </a:pPr>
            <a:r>
              <a:rPr lang="en-US" altLang="en-US" sz="1800" dirty="0">
                <a:latin typeface="DM Sans" pitchFamily="2" charset="0"/>
              </a:rPr>
              <a:t> Following is the format </a:t>
            </a:r>
          </a:p>
          <a:p>
            <a:pPr lvl="1" eaLnBrk="1" hangingPunct="1">
              <a:lnSpc>
                <a:spcPct val="150000"/>
              </a:lnSpc>
              <a:buFont typeface="Arial" panose="020B0604020202020204" pitchFamily="34" charset="0"/>
              <a:buChar char="•"/>
            </a:pPr>
            <a:r>
              <a:rPr lang="en-US" altLang="en-US" sz="1800" dirty="0">
                <a:latin typeface="DM Sans" pitchFamily="2" charset="0"/>
              </a:rPr>
              <a:t>MAINTAINER  name &lt;</a:t>
            </a:r>
            <a:r>
              <a:rPr lang="en-US" altLang="en-US" sz="1800" dirty="0" err="1">
                <a:latin typeface="DM Sans" pitchFamily="2" charset="0"/>
              </a:rPr>
              <a:t>emailid</a:t>
            </a:r>
            <a:r>
              <a:rPr lang="en-US" altLang="en-US" sz="1800" dirty="0">
                <a:latin typeface="DM Sans" pitchFamily="2" charset="0"/>
              </a:rPr>
              <a:t> &gt;</a:t>
            </a:r>
          </a:p>
          <a:p>
            <a:pPr lvl="1" eaLnBrk="1" hangingPunct="1">
              <a:lnSpc>
                <a:spcPct val="150000"/>
              </a:lnSpc>
              <a:buFont typeface="Arial" panose="020B0604020202020204" pitchFamily="34" charset="0"/>
              <a:buChar char="•"/>
            </a:pPr>
            <a:r>
              <a:rPr lang="en-US" altLang="en-US" sz="1800" dirty="0">
                <a:latin typeface="DM Sans" pitchFamily="2" charset="0"/>
              </a:rPr>
              <a:t>FROM </a:t>
            </a:r>
            <a:r>
              <a:rPr lang="en-US" altLang="en-US" sz="1800" dirty="0" err="1">
                <a:latin typeface="DM Sans" pitchFamily="2" charset="0"/>
              </a:rPr>
              <a:t>debian:stable</a:t>
            </a:r>
            <a:endParaRPr lang="en-US" altLang="en-US" sz="1800" dirty="0">
              <a:latin typeface="DM Sans" pitchFamily="2" charset="0"/>
            </a:endParaRPr>
          </a:p>
          <a:p>
            <a:pPr lvl="1" eaLnBrk="1" hangingPunct="1">
              <a:lnSpc>
                <a:spcPct val="150000"/>
              </a:lnSpc>
              <a:buFont typeface="Arial" panose="020B0604020202020204" pitchFamily="34" charset="0"/>
              <a:buChar char="•"/>
            </a:pPr>
            <a:r>
              <a:rPr lang="en-US" altLang="en-US" sz="1800" dirty="0">
                <a:latin typeface="DM Sans" pitchFamily="2" charset="0"/>
              </a:rPr>
              <a:t>MAINTAINER  docker&lt;sriram@gmail.com &gt;</a:t>
            </a:r>
          </a:p>
          <a:p>
            <a:pPr eaLnBrk="1" hangingPunct="1"/>
            <a:endParaRPr lang="en-US" altLang="en-US" sz="1800" dirty="0">
              <a:latin typeface="DM Sans" pitchFamily="2" charset="0"/>
            </a:endParaRPr>
          </a:p>
        </p:txBody>
      </p:sp>
      <p:sp>
        <p:nvSpPr>
          <p:cNvPr id="2" name="Footer Placeholder 1">
            <a:extLst>
              <a:ext uri="{FF2B5EF4-FFF2-40B4-BE49-F238E27FC236}">
                <a16:creationId xmlns:a16="http://schemas.microsoft.com/office/drawing/2014/main" id="{AF3A41D2-8997-1583-9BCF-745DAA091DD7}"/>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09AD404-D667-DAE3-9793-98C098534CC8}"/>
              </a:ext>
            </a:extLst>
          </p:cNvPr>
          <p:cNvSpPr>
            <a:spLocks noGrp="1"/>
          </p:cNvSpPr>
          <p:nvPr>
            <p:ph type="sldNum" sz="quarter" idx="12"/>
          </p:nvPr>
        </p:nvSpPr>
        <p:spPr/>
        <p:txBody>
          <a:bodyPr/>
          <a:lstStyle/>
          <a:p>
            <a:pPr algn="l"/>
            <a:fld id="{AC618148-AE7B-4999-B781-E2BD6F485048}" type="slidenum">
              <a:rPr lang="en-IN" smtClean="0"/>
              <a:pPr algn="l"/>
              <a:t>110</a:t>
            </a:fld>
            <a:endParaRPr lang="en-IN" dirty="0"/>
          </a:p>
        </p:txBody>
      </p:sp>
      <p:sp>
        <p:nvSpPr>
          <p:cNvPr id="218115" name="Text Placeholder 1">
            <a:extLst>
              <a:ext uri="{FF2B5EF4-FFF2-40B4-BE49-F238E27FC236}">
                <a16:creationId xmlns:a16="http://schemas.microsoft.com/office/drawing/2014/main" id="{09233DDD-44CB-4F42-BF41-99BB3DCA7BDC}"/>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 FROM and MAINTAINER</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4A8FC595-7D80-498B-A5C7-1555AF3C0C69}"/>
              </a:ext>
            </a:extLst>
          </p:cNvPr>
          <p:cNvSpPr>
            <a:spLocks noChangeArrowheads="1"/>
          </p:cNvSpPr>
          <p:nvPr/>
        </p:nvSpPr>
        <p:spPr bwMode="auto">
          <a:xfrm>
            <a:off x="163513" y="747713"/>
            <a:ext cx="891063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dirty="0">
                <a:solidFill>
                  <a:srgbClr val="0070C0"/>
                </a:solidFill>
                <a:latin typeface="DM Sans" pitchFamily="2" charset="0"/>
              </a:rPr>
              <a:t>RUN: </a:t>
            </a:r>
          </a:p>
          <a:p>
            <a:pPr eaLnBrk="1" hangingPunct="1">
              <a:lnSpc>
                <a:spcPct val="150000"/>
              </a:lnSpc>
              <a:buFont typeface="Wingdings" panose="05000000000000000000" pitchFamily="2" charset="2"/>
              <a:buChar char="ü"/>
            </a:pPr>
            <a:r>
              <a:rPr lang="en-US" altLang="en-US" sz="1600" dirty="0">
                <a:latin typeface="DM Sans" pitchFamily="2" charset="0"/>
              </a:rPr>
              <a:t> Set of actions you want to perform on the base image, where the modification of the base image starts.</a:t>
            </a:r>
          </a:p>
          <a:p>
            <a:pPr eaLnBrk="1" hangingPunct="1">
              <a:lnSpc>
                <a:spcPct val="150000"/>
              </a:lnSpc>
              <a:buFont typeface="Wingdings" panose="05000000000000000000" pitchFamily="2" charset="2"/>
              <a:buChar char="ü"/>
            </a:pPr>
            <a:r>
              <a:rPr lang="en-US" altLang="en-US" sz="1600" dirty="0">
                <a:latin typeface="DM Sans" pitchFamily="2" charset="0"/>
              </a:rPr>
              <a:t> These actions have to be performed with root images</a:t>
            </a:r>
          </a:p>
          <a:p>
            <a:pPr eaLnBrk="1" hangingPunct="1">
              <a:lnSpc>
                <a:spcPct val="150000"/>
              </a:lnSpc>
              <a:buFont typeface="Wingdings" panose="05000000000000000000" pitchFamily="2" charset="2"/>
              <a:buChar char="ü"/>
            </a:pPr>
            <a:r>
              <a:rPr lang="en-US" altLang="en-US" sz="1600" dirty="0">
                <a:latin typeface="DM Sans" pitchFamily="2" charset="0"/>
              </a:rPr>
              <a:t> Commands will be executed in the exact way you write it</a:t>
            </a:r>
          </a:p>
          <a:p>
            <a:pPr eaLnBrk="1" hangingPunct="1"/>
            <a:endParaRPr lang="en-US" altLang="en-US" sz="1600" dirty="0">
              <a:latin typeface="DM Sans" pitchFamily="2" charset="0"/>
            </a:endParaRPr>
          </a:p>
          <a:p>
            <a:pPr eaLnBrk="1" hangingPunct="1"/>
            <a:endParaRPr lang="en-US" altLang="en-US" sz="1600" dirty="0">
              <a:latin typeface="DM Sans" pitchFamily="2" charset="0"/>
            </a:endParaRPr>
          </a:p>
          <a:p>
            <a:pPr eaLnBrk="1" hangingPunct="1"/>
            <a:endParaRPr lang="en-US" altLang="en-US" sz="1600" dirty="0">
              <a:latin typeface="DM Sans" pitchFamily="2" charset="0"/>
            </a:endParaRPr>
          </a:p>
          <a:p>
            <a:pPr eaLnBrk="1" hangingPunct="1"/>
            <a:endParaRPr lang="en-US" altLang="en-US" sz="1600" dirty="0">
              <a:latin typeface="DM Sans" pitchFamily="2" charset="0"/>
            </a:endParaRPr>
          </a:p>
          <a:p>
            <a:pPr eaLnBrk="1" hangingPunct="1"/>
            <a:endParaRPr lang="en-US" altLang="en-US" sz="1600" dirty="0">
              <a:latin typeface="DM Sans" pitchFamily="2" charset="0"/>
            </a:endParaRPr>
          </a:p>
          <a:p>
            <a:pPr eaLnBrk="1" hangingPunct="1"/>
            <a:endParaRPr lang="en-US" altLang="en-US" sz="1600" dirty="0">
              <a:latin typeface="DM Sans" pitchFamily="2" charset="0"/>
            </a:endParaRPr>
          </a:p>
          <a:p>
            <a:pPr eaLnBrk="1" hangingPunct="1"/>
            <a:endParaRPr lang="en-US" altLang="en-US" sz="1600" dirty="0">
              <a:latin typeface="DM Sans" pitchFamily="2" charset="0"/>
            </a:endParaRPr>
          </a:p>
        </p:txBody>
      </p:sp>
      <p:sp>
        <p:nvSpPr>
          <p:cNvPr id="3" name="Footer Placeholder 2">
            <a:extLst>
              <a:ext uri="{FF2B5EF4-FFF2-40B4-BE49-F238E27FC236}">
                <a16:creationId xmlns:a16="http://schemas.microsoft.com/office/drawing/2014/main" id="{C5989BDE-2B3D-233B-321B-BA3B08551A33}"/>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3132D97C-A6E2-CEBA-92AF-ED8945CF1F37}"/>
              </a:ext>
            </a:extLst>
          </p:cNvPr>
          <p:cNvSpPr>
            <a:spLocks noGrp="1"/>
          </p:cNvSpPr>
          <p:nvPr>
            <p:ph type="sldNum" sz="quarter" idx="12"/>
          </p:nvPr>
        </p:nvSpPr>
        <p:spPr/>
        <p:txBody>
          <a:bodyPr/>
          <a:lstStyle/>
          <a:p>
            <a:pPr algn="l"/>
            <a:fld id="{AC618148-AE7B-4999-B781-E2BD6F485048}" type="slidenum">
              <a:rPr lang="en-IN" smtClean="0"/>
              <a:pPr algn="l"/>
              <a:t>111</a:t>
            </a:fld>
            <a:endParaRPr lang="en-IN" dirty="0"/>
          </a:p>
        </p:txBody>
      </p:sp>
      <p:sp>
        <p:nvSpPr>
          <p:cNvPr id="219139" name="Text Placeholder 1">
            <a:extLst>
              <a:ext uri="{FF2B5EF4-FFF2-40B4-BE49-F238E27FC236}">
                <a16:creationId xmlns:a16="http://schemas.microsoft.com/office/drawing/2014/main" id="{46953E23-27CA-413B-A17F-73F87FEF1E09}"/>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 RUN</a:t>
            </a:r>
          </a:p>
        </p:txBody>
      </p:sp>
      <p:sp>
        <p:nvSpPr>
          <p:cNvPr id="2" name="Rectangle 1">
            <a:extLst>
              <a:ext uri="{FF2B5EF4-FFF2-40B4-BE49-F238E27FC236}">
                <a16:creationId xmlns:a16="http://schemas.microsoft.com/office/drawing/2014/main" id="{E0E82A6E-78A1-4468-854C-DBEA14D9F8B4}"/>
              </a:ext>
            </a:extLst>
          </p:cNvPr>
          <p:cNvSpPr/>
          <p:nvPr/>
        </p:nvSpPr>
        <p:spPr>
          <a:xfrm>
            <a:off x="373380" y="2865438"/>
            <a:ext cx="8351520" cy="1569660"/>
          </a:xfrm>
          <a:prstGeom prst="rect">
            <a:avLst/>
          </a:prstGeom>
          <a:solidFill>
            <a:schemeClr val="accent6">
              <a:lumMod val="40000"/>
              <a:lumOff val="60000"/>
            </a:schemeClr>
          </a:solidFill>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600" dirty="0">
                <a:solidFill>
                  <a:srgbClr val="0070C0"/>
                </a:solidFill>
                <a:latin typeface="DM Sans" pitchFamily="2" charset="0"/>
              </a:rPr>
              <a:t>Example:  </a:t>
            </a:r>
          </a:p>
          <a:p>
            <a:pPr eaLnBrk="1" hangingPunct="1">
              <a:defRPr/>
            </a:pPr>
            <a:endParaRPr lang="en-US" altLang="en-US" sz="1600" dirty="0">
              <a:solidFill>
                <a:srgbClr val="0070C0"/>
              </a:solidFill>
              <a:latin typeface="DM Sans" pitchFamily="2" charset="0"/>
            </a:endParaRPr>
          </a:p>
          <a:p>
            <a:pPr eaLnBrk="1" hangingPunct="1">
              <a:defRPr/>
            </a:pPr>
            <a:r>
              <a:rPr lang="en-US" altLang="en-US" sz="1600" dirty="0">
                <a:latin typeface="DM Sans" pitchFamily="2" charset="0"/>
              </a:rPr>
              <a:t>FROM </a:t>
            </a:r>
            <a:r>
              <a:rPr lang="en-US" altLang="en-US" sz="1600" dirty="0" err="1">
                <a:latin typeface="DM Sans" pitchFamily="2" charset="0"/>
              </a:rPr>
              <a:t>debian:stable</a:t>
            </a:r>
            <a:endParaRPr lang="en-US" altLang="en-US" sz="1600" dirty="0">
              <a:latin typeface="DM Sans" pitchFamily="2" charset="0"/>
            </a:endParaRPr>
          </a:p>
          <a:p>
            <a:pPr eaLnBrk="1" hangingPunct="1">
              <a:defRPr/>
            </a:pPr>
            <a:r>
              <a:rPr lang="en-US" altLang="en-US" sz="1600" dirty="0">
                <a:latin typeface="DM Sans" pitchFamily="2" charset="0"/>
              </a:rPr>
              <a:t>MAINTAINER  docker&lt;sriram@gmail.com &gt;</a:t>
            </a:r>
          </a:p>
          <a:p>
            <a:pPr eaLnBrk="1" hangingPunct="1">
              <a:defRPr/>
            </a:pPr>
            <a:r>
              <a:rPr lang="en-US" altLang="en-US" sz="1600" dirty="0">
                <a:latin typeface="DM Sans" pitchFamily="2" charset="0"/>
              </a:rPr>
              <a:t>RUN apt </a:t>
            </a:r>
            <a:r>
              <a:rPr lang="mr-IN" altLang="en-US" sz="1600" dirty="0">
                <a:latin typeface="DM Sans" pitchFamily="2" charset="0"/>
              </a:rPr>
              <a:t>–</a:t>
            </a:r>
            <a:r>
              <a:rPr lang="en-US" altLang="en-US" sz="1600" dirty="0">
                <a:latin typeface="DM Sans" pitchFamily="2" charset="0"/>
              </a:rPr>
              <a:t>get update</a:t>
            </a:r>
          </a:p>
          <a:p>
            <a:pPr eaLnBrk="1" hangingPunct="1">
              <a:defRPr/>
            </a:pPr>
            <a:r>
              <a:rPr lang="en-US" altLang="en-US" sz="1600" dirty="0">
                <a:latin typeface="DM Sans" pitchFamily="2" charset="0"/>
              </a:rPr>
              <a:t>RUN apt </a:t>
            </a:r>
            <a:r>
              <a:rPr lang="mr-IN" altLang="en-US" sz="1600" dirty="0">
                <a:latin typeface="DM Sans" pitchFamily="2" charset="0"/>
              </a:rPr>
              <a:t>–</a:t>
            </a:r>
            <a:r>
              <a:rPr lang="en-US" altLang="en-US" sz="1600" dirty="0">
                <a:latin typeface="DM Sans" pitchFamily="2" charset="0"/>
              </a:rPr>
              <a:t>get upgrade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2B7E8916-528E-4EA8-9190-074EC3E16921}"/>
              </a:ext>
            </a:extLst>
          </p:cNvPr>
          <p:cNvSpPr>
            <a:spLocks noChangeArrowheads="1"/>
          </p:cNvSpPr>
          <p:nvPr/>
        </p:nvSpPr>
        <p:spPr bwMode="auto">
          <a:xfrm>
            <a:off x="163513" y="747713"/>
            <a:ext cx="8910637" cy="2408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dirty="0">
                <a:solidFill>
                  <a:srgbClr val="0070C0"/>
                </a:solidFill>
                <a:latin typeface="DM Sans" pitchFamily="2" charset="0"/>
              </a:rPr>
              <a:t>RUN: </a:t>
            </a:r>
          </a:p>
          <a:p>
            <a:pPr eaLnBrk="1" hangingPunct="1">
              <a:lnSpc>
                <a:spcPct val="150000"/>
              </a:lnSpc>
              <a:buFont typeface="Wingdings" panose="05000000000000000000" pitchFamily="2" charset="2"/>
              <a:buChar char="ü"/>
            </a:pPr>
            <a:r>
              <a:rPr lang="en-US" altLang="en-US" sz="1800" dirty="0">
                <a:latin typeface="DM Sans" pitchFamily="2" charset="0"/>
              </a:rPr>
              <a:t> Following steps will happen when you save this file and build an image</a:t>
            </a:r>
          </a:p>
          <a:p>
            <a:pPr lvl="1" eaLnBrk="1" hangingPunct="1">
              <a:lnSpc>
                <a:spcPct val="150000"/>
              </a:lnSpc>
              <a:buClr>
                <a:schemeClr val="tx1"/>
              </a:buClr>
              <a:buFont typeface="Arial" panose="020B0604020202020204" pitchFamily="34" charset="0"/>
              <a:buChar char="•"/>
            </a:pPr>
            <a:r>
              <a:rPr lang="en-US" altLang="en-US" sz="1800" dirty="0">
                <a:solidFill>
                  <a:srgbClr val="0070C0"/>
                </a:solidFill>
                <a:latin typeface="DM Sans" pitchFamily="2" charset="0"/>
              </a:rPr>
              <a:t> Step 1: </a:t>
            </a:r>
            <a:r>
              <a:rPr lang="en-US" altLang="en-US" sz="1800" dirty="0">
                <a:latin typeface="DM Sans" pitchFamily="2" charset="0"/>
              </a:rPr>
              <a:t>It is going to pull the Debian base image </a:t>
            </a:r>
          </a:p>
          <a:p>
            <a:pPr lvl="1" eaLnBrk="1" hangingPunct="1">
              <a:lnSpc>
                <a:spcPct val="150000"/>
              </a:lnSpc>
              <a:buClr>
                <a:schemeClr val="tx1"/>
              </a:buClr>
              <a:buFont typeface="Arial" panose="020B0604020202020204" pitchFamily="34" charset="0"/>
              <a:buChar char="•"/>
            </a:pPr>
            <a:r>
              <a:rPr lang="en-US" altLang="en-US" sz="1800" dirty="0">
                <a:solidFill>
                  <a:srgbClr val="0070C0"/>
                </a:solidFill>
                <a:latin typeface="DM Sans" pitchFamily="2" charset="0"/>
              </a:rPr>
              <a:t> Step 2: </a:t>
            </a:r>
            <a:r>
              <a:rPr lang="en-US" altLang="en-US" sz="1800" dirty="0">
                <a:latin typeface="DM Sans" pitchFamily="2" charset="0"/>
              </a:rPr>
              <a:t>It will set up the MAINTAINER in the container  </a:t>
            </a:r>
          </a:p>
          <a:p>
            <a:pPr lvl="1" eaLnBrk="1" hangingPunct="1">
              <a:lnSpc>
                <a:spcPct val="150000"/>
              </a:lnSpc>
              <a:buClr>
                <a:schemeClr val="tx1"/>
              </a:buClr>
              <a:buFont typeface="Arial" panose="020B0604020202020204" pitchFamily="34" charset="0"/>
              <a:buChar char="•"/>
            </a:pPr>
            <a:r>
              <a:rPr lang="en-US" altLang="en-US" sz="1800" dirty="0">
                <a:solidFill>
                  <a:srgbClr val="0070C0"/>
                </a:solidFill>
                <a:latin typeface="DM Sans" pitchFamily="2" charset="0"/>
              </a:rPr>
              <a:t> Step 3: </a:t>
            </a:r>
            <a:r>
              <a:rPr lang="en-US" altLang="en-US" sz="1800" dirty="0">
                <a:latin typeface="DM Sans" pitchFamily="2" charset="0"/>
              </a:rPr>
              <a:t>IT will update the packages </a:t>
            </a:r>
          </a:p>
          <a:p>
            <a:pPr lvl="1" eaLnBrk="1" hangingPunct="1">
              <a:lnSpc>
                <a:spcPct val="150000"/>
              </a:lnSpc>
              <a:buClr>
                <a:schemeClr val="tx1"/>
              </a:buClr>
              <a:buFont typeface="Arial" panose="020B0604020202020204" pitchFamily="34" charset="0"/>
              <a:buChar char="•"/>
            </a:pPr>
            <a:r>
              <a:rPr lang="en-US" altLang="en-US" sz="1800" dirty="0">
                <a:solidFill>
                  <a:srgbClr val="0070C0"/>
                </a:solidFill>
                <a:latin typeface="DM Sans" pitchFamily="2" charset="0"/>
              </a:rPr>
              <a:t> Step 4: </a:t>
            </a:r>
            <a:r>
              <a:rPr lang="en-US" altLang="en-US" sz="1800" dirty="0">
                <a:latin typeface="DM Sans" pitchFamily="2" charset="0"/>
              </a:rPr>
              <a:t>IT will upgrade the packages </a:t>
            </a:r>
          </a:p>
        </p:txBody>
      </p:sp>
      <p:sp>
        <p:nvSpPr>
          <p:cNvPr id="2" name="Footer Placeholder 1">
            <a:extLst>
              <a:ext uri="{FF2B5EF4-FFF2-40B4-BE49-F238E27FC236}">
                <a16:creationId xmlns:a16="http://schemas.microsoft.com/office/drawing/2014/main" id="{1206F822-067D-7B5F-C26C-DA64B8944AD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9DEAE4B6-69F6-7B4E-26BC-D3E7D0E5C4BD}"/>
              </a:ext>
            </a:extLst>
          </p:cNvPr>
          <p:cNvSpPr>
            <a:spLocks noGrp="1"/>
          </p:cNvSpPr>
          <p:nvPr>
            <p:ph type="sldNum" sz="quarter" idx="12"/>
          </p:nvPr>
        </p:nvSpPr>
        <p:spPr/>
        <p:txBody>
          <a:bodyPr/>
          <a:lstStyle/>
          <a:p>
            <a:pPr algn="l"/>
            <a:fld id="{AC618148-AE7B-4999-B781-E2BD6F485048}" type="slidenum">
              <a:rPr lang="en-IN" smtClean="0"/>
              <a:pPr algn="l"/>
              <a:t>112</a:t>
            </a:fld>
            <a:endParaRPr lang="en-IN" dirty="0"/>
          </a:p>
        </p:txBody>
      </p:sp>
      <p:sp>
        <p:nvSpPr>
          <p:cNvPr id="220163" name="Text Placeholder 1">
            <a:extLst>
              <a:ext uri="{FF2B5EF4-FFF2-40B4-BE49-F238E27FC236}">
                <a16:creationId xmlns:a16="http://schemas.microsoft.com/office/drawing/2014/main" id="{FD43A3A8-7639-407E-BE68-65C4D4E10CD0}"/>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 RUN(Contd..)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AB8D8276-08ED-459D-941F-6F3D46AE9C86}"/>
              </a:ext>
            </a:extLst>
          </p:cNvPr>
          <p:cNvSpPr>
            <a:spLocks noChangeArrowheads="1"/>
          </p:cNvSpPr>
          <p:nvPr/>
        </p:nvSpPr>
        <p:spPr bwMode="auto">
          <a:xfrm>
            <a:off x="125413" y="747713"/>
            <a:ext cx="8910637"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dirty="0">
                <a:solidFill>
                  <a:srgbClr val="0070C0"/>
                </a:solidFill>
                <a:latin typeface="DM Sans" pitchFamily="2" charset="0"/>
              </a:rPr>
              <a:t>ENV: </a:t>
            </a:r>
          </a:p>
          <a:p>
            <a:pPr eaLnBrk="1" hangingPunct="1">
              <a:lnSpc>
                <a:spcPct val="150000"/>
              </a:lnSpc>
              <a:buFont typeface="Wingdings" panose="05000000000000000000" pitchFamily="2" charset="2"/>
              <a:buChar char="ü"/>
            </a:pPr>
            <a:r>
              <a:rPr lang="en-US" altLang="en-US" sz="1400" dirty="0">
                <a:latin typeface="DM Sans" pitchFamily="2" charset="0"/>
              </a:rPr>
              <a:t> Can set up the environment variable </a:t>
            </a:r>
          </a:p>
          <a:p>
            <a:pPr eaLnBrk="1" hangingPunct="1">
              <a:lnSpc>
                <a:spcPct val="150000"/>
              </a:lnSpc>
              <a:buFont typeface="Wingdings" panose="05000000000000000000" pitchFamily="2" charset="2"/>
              <a:buChar char="ü"/>
            </a:pPr>
            <a:r>
              <a:rPr lang="en-US" altLang="en-US" sz="1400" dirty="0">
                <a:latin typeface="DM Sans" pitchFamily="2" charset="0"/>
              </a:rPr>
              <a:t> By setting this up we can pass a variable that we need to pass inside the container that runs on base image</a:t>
            </a:r>
          </a:p>
          <a:p>
            <a:pPr eaLnBrk="1" hangingPunct="1">
              <a:lnSpc>
                <a:spcPct val="150000"/>
              </a:lnSpc>
              <a:buFont typeface="Wingdings" panose="05000000000000000000" pitchFamily="2" charset="2"/>
              <a:buChar char="ü"/>
            </a:pPr>
            <a:r>
              <a:rPr lang="en-US" altLang="en-US" sz="1400" dirty="0">
                <a:latin typeface="DM Sans" pitchFamily="2" charset="0"/>
              </a:rPr>
              <a:t> Following format is required to set up this directive:  </a:t>
            </a:r>
            <a:r>
              <a:rPr lang="en-US" altLang="en-US" sz="1400" dirty="0">
                <a:solidFill>
                  <a:srgbClr val="0070C0"/>
                </a:solidFill>
                <a:latin typeface="DM Sans" pitchFamily="2" charset="0"/>
              </a:rPr>
              <a:t>ENV MYVALUE -test</a:t>
            </a:r>
          </a:p>
          <a:p>
            <a:pPr eaLnBrk="1" hangingPunct="1">
              <a:lnSpc>
                <a:spcPct val="150000"/>
              </a:lnSpc>
              <a:buFont typeface="Wingdings" panose="05000000000000000000" pitchFamily="2" charset="2"/>
              <a:buChar char="ü"/>
            </a:pPr>
            <a:r>
              <a:rPr lang="en-US" altLang="en-US" sz="1400" dirty="0">
                <a:latin typeface="DM Sans" pitchFamily="2" charset="0"/>
              </a:rPr>
              <a:t> When you run the container this value will have to be passed using “echo $MYVALUE”</a:t>
            </a:r>
          </a:p>
          <a:p>
            <a:pPr eaLnBrk="1" hangingPunct="1"/>
            <a:endParaRPr lang="en-US" altLang="en-US" sz="1400" dirty="0">
              <a:latin typeface="DM Sans" pitchFamily="2" charset="0"/>
            </a:endParaRPr>
          </a:p>
        </p:txBody>
      </p:sp>
      <p:sp>
        <p:nvSpPr>
          <p:cNvPr id="3" name="Footer Placeholder 2">
            <a:extLst>
              <a:ext uri="{FF2B5EF4-FFF2-40B4-BE49-F238E27FC236}">
                <a16:creationId xmlns:a16="http://schemas.microsoft.com/office/drawing/2014/main" id="{7B691CD6-74DE-8DD2-D718-E73AC83960D5}"/>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CDAF2881-2CC5-03C2-5B0F-84DB6B9076E4}"/>
              </a:ext>
            </a:extLst>
          </p:cNvPr>
          <p:cNvSpPr>
            <a:spLocks noGrp="1"/>
          </p:cNvSpPr>
          <p:nvPr>
            <p:ph type="sldNum" sz="quarter" idx="12"/>
          </p:nvPr>
        </p:nvSpPr>
        <p:spPr/>
        <p:txBody>
          <a:bodyPr/>
          <a:lstStyle/>
          <a:p>
            <a:pPr algn="l"/>
            <a:fld id="{AC618148-AE7B-4999-B781-E2BD6F485048}" type="slidenum">
              <a:rPr lang="en-IN" smtClean="0"/>
              <a:pPr algn="l"/>
              <a:t>113</a:t>
            </a:fld>
            <a:endParaRPr lang="en-IN" dirty="0"/>
          </a:p>
        </p:txBody>
      </p:sp>
      <p:sp>
        <p:nvSpPr>
          <p:cNvPr id="221187" name="Text Placeholder 1">
            <a:extLst>
              <a:ext uri="{FF2B5EF4-FFF2-40B4-BE49-F238E27FC236}">
                <a16:creationId xmlns:a16="http://schemas.microsoft.com/office/drawing/2014/main" id="{8A7E6EA0-B7A7-4339-B8F8-68966F72A29D}"/>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 ENV</a:t>
            </a:r>
          </a:p>
        </p:txBody>
      </p:sp>
      <p:sp>
        <p:nvSpPr>
          <p:cNvPr id="2" name="Rectangle 1">
            <a:extLst>
              <a:ext uri="{FF2B5EF4-FFF2-40B4-BE49-F238E27FC236}">
                <a16:creationId xmlns:a16="http://schemas.microsoft.com/office/drawing/2014/main" id="{C52BD0E4-51CE-4687-AC27-896162850915}"/>
              </a:ext>
            </a:extLst>
          </p:cNvPr>
          <p:cNvSpPr/>
          <p:nvPr/>
        </p:nvSpPr>
        <p:spPr>
          <a:xfrm>
            <a:off x="352425" y="2886760"/>
            <a:ext cx="6017895" cy="1600438"/>
          </a:xfrm>
          <a:prstGeom prst="rect">
            <a:avLst/>
          </a:prstGeom>
          <a:solidFill>
            <a:schemeClr val="accent6">
              <a:lumMod val="40000"/>
              <a:lumOff val="60000"/>
            </a:schemeClr>
          </a:solidFill>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rgbClr val="0070C0"/>
                </a:solidFill>
                <a:latin typeface="DM Sans" pitchFamily="2" charset="0"/>
              </a:rPr>
              <a:t>Example: </a:t>
            </a:r>
          </a:p>
          <a:p>
            <a:pPr eaLnBrk="1" hangingPunct="1">
              <a:defRPr/>
            </a:pPr>
            <a:endParaRPr lang="en-US" altLang="en-US" sz="1400" dirty="0">
              <a:solidFill>
                <a:srgbClr val="0070C0"/>
              </a:solidFill>
              <a:latin typeface="DM Sans" pitchFamily="2" charset="0"/>
            </a:endParaRPr>
          </a:p>
          <a:p>
            <a:pPr eaLnBrk="1" hangingPunct="1">
              <a:defRPr/>
            </a:pPr>
            <a:r>
              <a:rPr lang="en-US" altLang="en-US" sz="1400" dirty="0">
                <a:latin typeface="DM Sans" pitchFamily="2" charset="0"/>
              </a:rPr>
              <a:t>FROM </a:t>
            </a:r>
            <a:r>
              <a:rPr lang="en-US" altLang="en-US" sz="1400" dirty="0" err="1">
                <a:latin typeface="DM Sans" pitchFamily="2" charset="0"/>
              </a:rPr>
              <a:t>debian:stable</a:t>
            </a:r>
            <a:endParaRPr lang="en-US" altLang="en-US" sz="1400" dirty="0">
              <a:latin typeface="DM Sans" pitchFamily="2" charset="0"/>
            </a:endParaRPr>
          </a:p>
          <a:p>
            <a:pPr eaLnBrk="1" hangingPunct="1">
              <a:defRPr/>
            </a:pPr>
            <a:r>
              <a:rPr lang="en-US" altLang="en-US" sz="1400" dirty="0">
                <a:latin typeface="DM Sans" pitchFamily="2" charset="0"/>
              </a:rPr>
              <a:t>MAINTAINER  docker&lt;sriram@gmail.com &gt;</a:t>
            </a:r>
          </a:p>
          <a:p>
            <a:pPr eaLnBrk="1" hangingPunct="1">
              <a:defRPr/>
            </a:pPr>
            <a:r>
              <a:rPr lang="en-US" altLang="en-US" sz="1400" dirty="0">
                <a:latin typeface="DM Sans" pitchFamily="2" charset="0"/>
              </a:rPr>
              <a:t>RUN apt </a:t>
            </a:r>
            <a:r>
              <a:rPr lang="mr-IN" altLang="en-US" sz="1400" dirty="0">
                <a:latin typeface="DM Sans" pitchFamily="2" charset="0"/>
              </a:rPr>
              <a:t>–</a:t>
            </a:r>
            <a:r>
              <a:rPr lang="en-US" altLang="en-US" sz="1400" dirty="0">
                <a:latin typeface="DM Sans" pitchFamily="2" charset="0"/>
              </a:rPr>
              <a:t>get update</a:t>
            </a:r>
          </a:p>
          <a:p>
            <a:pPr eaLnBrk="1" hangingPunct="1">
              <a:defRPr/>
            </a:pPr>
            <a:r>
              <a:rPr lang="en-US" altLang="en-US" sz="1400" dirty="0">
                <a:latin typeface="DM Sans" pitchFamily="2" charset="0"/>
              </a:rPr>
              <a:t>RUN apt </a:t>
            </a:r>
            <a:r>
              <a:rPr lang="mr-IN" altLang="en-US" sz="1400" dirty="0">
                <a:latin typeface="DM Sans" pitchFamily="2" charset="0"/>
              </a:rPr>
              <a:t>–</a:t>
            </a:r>
            <a:r>
              <a:rPr lang="en-US" altLang="en-US" sz="1400" dirty="0">
                <a:latin typeface="DM Sans" pitchFamily="2" charset="0"/>
              </a:rPr>
              <a:t>get upgrade</a:t>
            </a:r>
          </a:p>
          <a:p>
            <a:pPr eaLnBrk="1" hangingPunct="1">
              <a:defRPr/>
            </a:pPr>
            <a:r>
              <a:rPr lang="en-US" altLang="en-US" sz="1400" dirty="0">
                <a:latin typeface="DM Sans" pitchFamily="2" charset="0"/>
              </a:rPr>
              <a:t>ENV MYVALUE -test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E340BA07-2404-43D4-9448-F2A6BDDD0C29}"/>
              </a:ext>
            </a:extLst>
          </p:cNvPr>
          <p:cNvSpPr>
            <a:spLocks noChangeArrowheads="1"/>
          </p:cNvSpPr>
          <p:nvPr/>
        </p:nvSpPr>
        <p:spPr bwMode="auto">
          <a:xfrm>
            <a:off x="163513" y="747713"/>
            <a:ext cx="8910637" cy="221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rgbClr val="0070C0"/>
                </a:solidFill>
                <a:latin typeface="DM Sans" pitchFamily="2" charset="0"/>
              </a:rPr>
              <a:t>EXPOSE: </a:t>
            </a:r>
          </a:p>
          <a:p>
            <a:pPr eaLnBrk="1" hangingPunct="1">
              <a:lnSpc>
                <a:spcPct val="150000"/>
              </a:lnSpc>
              <a:buFont typeface="Wingdings" panose="05000000000000000000" pitchFamily="2" charset="2"/>
              <a:buChar char="ü"/>
            </a:pPr>
            <a:r>
              <a:rPr lang="en-US" altLang="en-US" sz="1400">
                <a:latin typeface="DM Sans" pitchFamily="2" charset="0"/>
              </a:rPr>
              <a:t> Command to expose any ports to expose through your container to the underlying host operating system with mapping redirect. We can get to the containers through containers IP’s.  </a:t>
            </a:r>
          </a:p>
          <a:p>
            <a:pPr eaLnBrk="1" hangingPunct="1">
              <a:lnSpc>
                <a:spcPct val="150000"/>
              </a:lnSpc>
              <a:buFont typeface="Wingdings" panose="05000000000000000000" pitchFamily="2" charset="2"/>
              <a:buChar char="ü"/>
            </a:pPr>
            <a:r>
              <a:rPr lang="en-US" altLang="en-US" sz="1400">
                <a:latin typeface="DM Sans" pitchFamily="2" charset="0"/>
              </a:rPr>
              <a:t> Ports are set up in the Docker file to be exposed.</a:t>
            </a:r>
          </a:p>
          <a:p>
            <a:pPr eaLnBrk="1" hangingPunct="1">
              <a:lnSpc>
                <a:spcPct val="150000"/>
              </a:lnSpc>
              <a:buFont typeface="Wingdings" panose="05000000000000000000" pitchFamily="2" charset="2"/>
              <a:buChar char="ü"/>
            </a:pPr>
            <a:r>
              <a:rPr lang="en-US" altLang="en-US" sz="1400">
                <a:latin typeface="DM Sans" pitchFamily="2" charset="0"/>
              </a:rPr>
              <a:t> Following format is required to set up this directive: </a:t>
            </a:r>
            <a:r>
              <a:rPr lang="en-US" altLang="en-US" sz="1400">
                <a:solidFill>
                  <a:srgbClr val="0070C0"/>
                </a:solidFill>
                <a:latin typeface="DM Sans" pitchFamily="2" charset="0"/>
              </a:rPr>
              <a:t>EXPOSE 80 (Port number which you want to expose)</a:t>
            </a:r>
          </a:p>
          <a:p>
            <a:pPr eaLnBrk="1" hangingPunct="1">
              <a:lnSpc>
                <a:spcPct val="150000"/>
              </a:lnSpc>
              <a:buFont typeface="Wingdings" panose="05000000000000000000" pitchFamily="2" charset="2"/>
              <a:buChar char="ü"/>
            </a:pPr>
            <a:r>
              <a:rPr lang="en-US" altLang="en-US" sz="1400">
                <a:latin typeface="DM Sans" pitchFamily="2" charset="0"/>
              </a:rPr>
              <a:t> When you run docker ps for this container you will see the information for the ports which are exposed</a:t>
            </a:r>
          </a:p>
        </p:txBody>
      </p:sp>
      <p:sp>
        <p:nvSpPr>
          <p:cNvPr id="3" name="Footer Placeholder 2">
            <a:extLst>
              <a:ext uri="{FF2B5EF4-FFF2-40B4-BE49-F238E27FC236}">
                <a16:creationId xmlns:a16="http://schemas.microsoft.com/office/drawing/2014/main" id="{095BE9B0-5E7E-5B15-01BE-F1EF5C1FB12C}"/>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AA810914-5BC6-C852-A540-C255B40DAC88}"/>
              </a:ext>
            </a:extLst>
          </p:cNvPr>
          <p:cNvSpPr>
            <a:spLocks noGrp="1"/>
          </p:cNvSpPr>
          <p:nvPr>
            <p:ph type="sldNum" sz="quarter" idx="12"/>
          </p:nvPr>
        </p:nvSpPr>
        <p:spPr/>
        <p:txBody>
          <a:bodyPr/>
          <a:lstStyle/>
          <a:p>
            <a:pPr algn="l"/>
            <a:fld id="{AC618148-AE7B-4999-B781-E2BD6F485048}" type="slidenum">
              <a:rPr lang="en-IN" smtClean="0"/>
              <a:pPr algn="l"/>
              <a:t>114</a:t>
            </a:fld>
            <a:endParaRPr lang="en-IN" dirty="0"/>
          </a:p>
        </p:txBody>
      </p:sp>
      <p:sp>
        <p:nvSpPr>
          <p:cNvPr id="222211" name="Text Placeholder 1">
            <a:extLst>
              <a:ext uri="{FF2B5EF4-FFF2-40B4-BE49-F238E27FC236}">
                <a16:creationId xmlns:a16="http://schemas.microsoft.com/office/drawing/2014/main" id="{B7C137D6-F8EF-49E6-94B7-BA06A494C3C0}"/>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 EXPOSE</a:t>
            </a:r>
          </a:p>
        </p:txBody>
      </p:sp>
      <p:sp>
        <p:nvSpPr>
          <p:cNvPr id="2" name="Rectangle 1">
            <a:extLst>
              <a:ext uri="{FF2B5EF4-FFF2-40B4-BE49-F238E27FC236}">
                <a16:creationId xmlns:a16="http://schemas.microsoft.com/office/drawing/2014/main" id="{8EC620C3-108B-478D-8705-9315D1ACB644}"/>
              </a:ext>
            </a:extLst>
          </p:cNvPr>
          <p:cNvSpPr/>
          <p:nvPr/>
        </p:nvSpPr>
        <p:spPr>
          <a:xfrm>
            <a:off x="884238" y="2964987"/>
            <a:ext cx="7231062" cy="1815882"/>
          </a:xfrm>
          <a:prstGeom prst="rect">
            <a:avLst/>
          </a:prstGeom>
          <a:solidFill>
            <a:schemeClr val="accent6">
              <a:lumMod val="40000"/>
              <a:lumOff val="60000"/>
            </a:schemeClr>
          </a:solidFill>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rgbClr val="0070C0"/>
                </a:solidFill>
                <a:latin typeface="DM Sans" pitchFamily="2" charset="0"/>
              </a:rPr>
              <a:t>Example: </a:t>
            </a:r>
          </a:p>
          <a:p>
            <a:pPr eaLnBrk="1" hangingPunct="1">
              <a:defRPr/>
            </a:pPr>
            <a:r>
              <a:rPr lang="en-US" altLang="en-US" sz="1400" dirty="0">
                <a:latin typeface="DM Sans" pitchFamily="2" charset="0"/>
              </a:rPr>
              <a:t>FROM </a:t>
            </a:r>
            <a:r>
              <a:rPr lang="en-US" altLang="en-US" sz="1400" dirty="0" err="1">
                <a:latin typeface="DM Sans" pitchFamily="2" charset="0"/>
              </a:rPr>
              <a:t>debian:stable</a:t>
            </a:r>
            <a:endParaRPr lang="en-US" altLang="en-US" sz="1400" dirty="0">
              <a:latin typeface="DM Sans" pitchFamily="2" charset="0"/>
            </a:endParaRPr>
          </a:p>
          <a:p>
            <a:pPr eaLnBrk="1" hangingPunct="1">
              <a:defRPr/>
            </a:pPr>
            <a:r>
              <a:rPr lang="en-US" altLang="en-US" sz="1400" dirty="0">
                <a:latin typeface="DM Sans" pitchFamily="2" charset="0"/>
              </a:rPr>
              <a:t>MAINTAINER  docker&lt;sriram@gmail.com &gt;</a:t>
            </a:r>
          </a:p>
          <a:p>
            <a:pPr eaLnBrk="1" hangingPunct="1">
              <a:defRPr/>
            </a:pPr>
            <a:r>
              <a:rPr lang="en-US" altLang="en-US" sz="1400" dirty="0">
                <a:latin typeface="DM Sans" pitchFamily="2" charset="0"/>
              </a:rPr>
              <a:t>RUN apt </a:t>
            </a:r>
            <a:r>
              <a:rPr lang="mr-IN" altLang="en-US" sz="1400" dirty="0">
                <a:latin typeface="DM Sans" pitchFamily="2" charset="0"/>
              </a:rPr>
              <a:t>–</a:t>
            </a:r>
            <a:r>
              <a:rPr lang="en-US" altLang="en-US" sz="1400" dirty="0">
                <a:latin typeface="DM Sans" pitchFamily="2" charset="0"/>
              </a:rPr>
              <a:t>get update</a:t>
            </a:r>
          </a:p>
          <a:p>
            <a:pPr eaLnBrk="1" hangingPunct="1">
              <a:defRPr/>
            </a:pPr>
            <a:r>
              <a:rPr lang="en-US" altLang="en-US" sz="1400" dirty="0">
                <a:latin typeface="DM Sans" pitchFamily="2" charset="0"/>
              </a:rPr>
              <a:t>RUN apt </a:t>
            </a:r>
            <a:r>
              <a:rPr lang="mr-IN" altLang="en-US" sz="1400" dirty="0">
                <a:latin typeface="DM Sans" pitchFamily="2" charset="0"/>
              </a:rPr>
              <a:t>–</a:t>
            </a:r>
            <a:r>
              <a:rPr lang="en-US" altLang="en-US" sz="1400" dirty="0">
                <a:latin typeface="DM Sans" pitchFamily="2" charset="0"/>
              </a:rPr>
              <a:t>get upgrade</a:t>
            </a:r>
          </a:p>
          <a:p>
            <a:pPr eaLnBrk="1" hangingPunct="1">
              <a:defRPr/>
            </a:pPr>
            <a:r>
              <a:rPr lang="en-US" altLang="en-US" sz="1400" dirty="0">
                <a:latin typeface="DM Sans" pitchFamily="2" charset="0"/>
              </a:rPr>
              <a:t>ENV MYVALUE -test</a:t>
            </a:r>
          </a:p>
          <a:p>
            <a:pPr eaLnBrk="1" hangingPunct="1">
              <a:defRPr/>
            </a:pPr>
            <a:r>
              <a:rPr lang="en-US" altLang="en-US" sz="1400" dirty="0">
                <a:latin typeface="DM Sans" pitchFamily="2" charset="0"/>
              </a:rPr>
              <a:t>EXPOSE 80</a:t>
            </a:r>
          </a:p>
          <a:p>
            <a:pPr eaLnBrk="1" hangingPunct="1">
              <a:defRPr/>
            </a:pPr>
            <a:r>
              <a:rPr lang="en-US" altLang="en-US" sz="1400" dirty="0">
                <a:latin typeface="DM Sans" pitchFamily="2" charset="0"/>
              </a:rPr>
              <a:t>EXPOSE 24</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677C8FE2-1C62-467D-8484-53CC975520AE}"/>
              </a:ext>
            </a:extLst>
          </p:cNvPr>
          <p:cNvSpPr>
            <a:spLocks noChangeArrowheads="1"/>
          </p:cNvSpPr>
          <p:nvPr/>
        </p:nvSpPr>
        <p:spPr bwMode="auto">
          <a:xfrm>
            <a:off x="163513" y="749300"/>
            <a:ext cx="898048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pPr>
            <a:r>
              <a:rPr lang="en-US" altLang="en-US" sz="1400">
                <a:solidFill>
                  <a:srgbClr val="0070C0"/>
                </a:solidFill>
                <a:latin typeface="DM Sans" pitchFamily="2" charset="0"/>
              </a:rPr>
              <a:t>CMD: </a:t>
            </a:r>
          </a:p>
          <a:p>
            <a:pPr eaLnBrk="1" hangingPunct="1">
              <a:lnSpc>
                <a:spcPct val="150000"/>
              </a:lnSpc>
              <a:buFont typeface="Wingdings" panose="05000000000000000000" pitchFamily="2" charset="2"/>
              <a:buChar char="ü"/>
            </a:pPr>
            <a:r>
              <a:rPr lang="en-US" altLang="en-US" sz="1400">
                <a:latin typeface="DM Sans" pitchFamily="2" charset="0"/>
              </a:rPr>
              <a:t> Command for starting up of a service of some kind</a:t>
            </a:r>
          </a:p>
          <a:p>
            <a:pPr eaLnBrk="1" hangingPunct="1">
              <a:lnSpc>
                <a:spcPct val="150000"/>
              </a:lnSpc>
              <a:buFont typeface="Wingdings" panose="05000000000000000000" pitchFamily="2" charset="2"/>
              <a:buChar char="ü"/>
            </a:pPr>
            <a:r>
              <a:rPr lang="en-US" altLang="en-US" sz="1400">
                <a:latin typeface="DM Sans" pitchFamily="2" charset="0"/>
              </a:rPr>
              <a:t> Anything that is after a command is a list of things to run within any container that is initiated on a base image</a:t>
            </a:r>
          </a:p>
          <a:p>
            <a:pPr eaLnBrk="1" hangingPunct="1">
              <a:lnSpc>
                <a:spcPct val="150000"/>
              </a:lnSpc>
              <a:buFont typeface="Wingdings" panose="05000000000000000000" pitchFamily="2" charset="2"/>
              <a:buChar char="ü"/>
            </a:pPr>
            <a:r>
              <a:rPr lang="en-US" altLang="en-US" sz="1400">
                <a:latin typeface="DM Sans" pitchFamily="2" charset="0"/>
              </a:rPr>
              <a:t> All the actions to run when the containers are initiated is described in this section</a:t>
            </a:r>
          </a:p>
          <a:p>
            <a:pPr eaLnBrk="1" hangingPunct="1">
              <a:lnSpc>
                <a:spcPct val="150000"/>
              </a:lnSpc>
              <a:buFont typeface="Wingdings" panose="05000000000000000000" pitchFamily="2" charset="2"/>
              <a:buChar char="ü"/>
            </a:pPr>
            <a:r>
              <a:rPr lang="en-US" altLang="en-US" sz="1400">
                <a:latin typeface="DM Sans" pitchFamily="2" charset="0"/>
              </a:rPr>
              <a:t> Following format is required to set up this directive: </a:t>
            </a:r>
            <a:r>
              <a:rPr lang="en-US" altLang="en-US" sz="1400">
                <a:solidFill>
                  <a:srgbClr val="0070C0"/>
                </a:solidFill>
                <a:latin typeface="DM Sans" pitchFamily="2" charset="0"/>
              </a:rPr>
              <a:t>CMD  [“</a:t>
            </a:r>
            <a:r>
              <a:rPr lang="en-US" altLang="ja-JP" sz="1400">
                <a:solidFill>
                  <a:srgbClr val="0070C0"/>
                </a:solidFill>
                <a:latin typeface="DM Sans" pitchFamily="2" charset="0"/>
              </a:rPr>
              <a:t>usr/sbin/apache2ctl</a:t>
            </a:r>
            <a:r>
              <a:rPr lang="en-US" altLang="en-US" sz="1400">
                <a:solidFill>
                  <a:srgbClr val="0070C0"/>
                </a:solidFill>
                <a:latin typeface="DM Sans" pitchFamily="2" charset="0"/>
              </a:rPr>
              <a:t>”</a:t>
            </a:r>
            <a:r>
              <a:rPr lang="en-US" altLang="ja-JP" sz="1400">
                <a:solidFill>
                  <a:srgbClr val="0070C0"/>
                </a:solidFill>
                <a:latin typeface="DM Sans" pitchFamily="2" charset="0"/>
              </a:rPr>
              <a:t>]</a:t>
            </a:r>
          </a:p>
          <a:p>
            <a:pPr eaLnBrk="1" hangingPunct="1"/>
            <a:endParaRPr lang="en-US" altLang="en-US" sz="1400">
              <a:latin typeface="DM Sans" pitchFamily="2" charset="0"/>
            </a:endParaRPr>
          </a:p>
        </p:txBody>
      </p:sp>
      <p:sp>
        <p:nvSpPr>
          <p:cNvPr id="3" name="Footer Placeholder 2">
            <a:extLst>
              <a:ext uri="{FF2B5EF4-FFF2-40B4-BE49-F238E27FC236}">
                <a16:creationId xmlns:a16="http://schemas.microsoft.com/office/drawing/2014/main" id="{683D9A92-2CB7-9EDC-15AB-A32594295319}"/>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099BBF86-B3AE-AB73-D80F-3F8C28BD2BFB}"/>
              </a:ext>
            </a:extLst>
          </p:cNvPr>
          <p:cNvSpPr>
            <a:spLocks noGrp="1"/>
          </p:cNvSpPr>
          <p:nvPr>
            <p:ph type="sldNum" sz="quarter" idx="12"/>
          </p:nvPr>
        </p:nvSpPr>
        <p:spPr/>
        <p:txBody>
          <a:bodyPr/>
          <a:lstStyle/>
          <a:p>
            <a:pPr algn="l"/>
            <a:fld id="{AC618148-AE7B-4999-B781-E2BD6F485048}" type="slidenum">
              <a:rPr lang="en-IN" smtClean="0"/>
              <a:pPr algn="l"/>
              <a:t>115</a:t>
            </a:fld>
            <a:endParaRPr lang="en-IN" dirty="0"/>
          </a:p>
        </p:txBody>
      </p:sp>
      <p:sp>
        <p:nvSpPr>
          <p:cNvPr id="223235" name="Text Placeholder 1">
            <a:extLst>
              <a:ext uri="{FF2B5EF4-FFF2-40B4-BE49-F238E27FC236}">
                <a16:creationId xmlns:a16="http://schemas.microsoft.com/office/drawing/2014/main" id="{B1ED0277-9112-4A33-A9D6-752E37BE9C4C}"/>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 CMD </a:t>
            </a:r>
          </a:p>
        </p:txBody>
      </p:sp>
      <p:sp>
        <p:nvSpPr>
          <p:cNvPr id="2" name="Rectangle 1">
            <a:extLst>
              <a:ext uri="{FF2B5EF4-FFF2-40B4-BE49-F238E27FC236}">
                <a16:creationId xmlns:a16="http://schemas.microsoft.com/office/drawing/2014/main" id="{9996501C-BD5E-4444-9EAF-2BFCD2C0F8B3}"/>
              </a:ext>
            </a:extLst>
          </p:cNvPr>
          <p:cNvSpPr/>
          <p:nvPr/>
        </p:nvSpPr>
        <p:spPr>
          <a:xfrm>
            <a:off x="1127760" y="2837972"/>
            <a:ext cx="6376987" cy="1815882"/>
          </a:xfrm>
          <a:prstGeom prst="rect">
            <a:avLst/>
          </a:prstGeom>
          <a:solidFill>
            <a:schemeClr val="accent6">
              <a:lumMod val="40000"/>
              <a:lumOff val="60000"/>
            </a:schemeClr>
          </a:solidFill>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rgbClr val="0070C0"/>
                </a:solidFill>
                <a:latin typeface="DM Sans" pitchFamily="2" charset="0"/>
              </a:rPr>
              <a:t>Example: </a:t>
            </a:r>
          </a:p>
          <a:p>
            <a:pPr eaLnBrk="1" hangingPunct="1">
              <a:defRPr/>
            </a:pPr>
            <a:r>
              <a:rPr lang="en-US" altLang="en-US" sz="1400" dirty="0">
                <a:latin typeface="DM Sans" pitchFamily="2" charset="0"/>
              </a:rPr>
              <a:t>FROM </a:t>
            </a:r>
            <a:r>
              <a:rPr lang="en-US" altLang="en-US" sz="1400" dirty="0" err="1">
                <a:latin typeface="DM Sans" pitchFamily="2" charset="0"/>
              </a:rPr>
              <a:t>debian:stable</a:t>
            </a:r>
            <a:endParaRPr lang="en-US" altLang="en-US" sz="1400" dirty="0">
              <a:latin typeface="DM Sans" pitchFamily="2" charset="0"/>
            </a:endParaRPr>
          </a:p>
          <a:p>
            <a:pPr eaLnBrk="1" hangingPunct="1">
              <a:defRPr/>
            </a:pPr>
            <a:r>
              <a:rPr lang="en-US" altLang="en-US" sz="1400" dirty="0">
                <a:latin typeface="DM Sans" pitchFamily="2" charset="0"/>
              </a:rPr>
              <a:t>MAINTAINER  docker&lt;sriram@gmail.com &gt;</a:t>
            </a:r>
          </a:p>
          <a:p>
            <a:pPr eaLnBrk="1" hangingPunct="1">
              <a:defRPr/>
            </a:pPr>
            <a:r>
              <a:rPr lang="en-US" altLang="en-US" sz="1400" dirty="0">
                <a:latin typeface="DM Sans" pitchFamily="2" charset="0"/>
              </a:rPr>
              <a:t>RUN apt </a:t>
            </a:r>
            <a:r>
              <a:rPr lang="mr-IN" altLang="en-US" sz="1400" dirty="0">
                <a:latin typeface="DM Sans" pitchFamily="2" charset="0"/>
              </a:rPr>
              <a:t>–</a:t>
            </a:r>
            <a:r>
              <a:rPr lang="en-US" altLang="en-US" sz="1400" dirty="0">
                <a:latin typeface="DM Sans" pitchFamily="2" charset="0"/>
              </a:rPr>
              <a:t>get update &amp;&amp; apt </a:t>
            </a:r>
            <a:r>
              <a:rPr lang="mr-IN" altLang="en-US" sz="1400" dirty="0">
                <a:latin typeface="DM Sans" pitchFamily="2" charset="0"/>
              </a:rPr>
              <a:t>–</a:t>
            </a:r>
            <a:r>
              <a:rPr lang="en-US" altLang="en-US" sz="1400" dirty="0">
                <a:latin typeface="DM Sans" pitchFamily="2" charset="0"/>
              </a:rPr>
              <a:t>get upgrade</a:t>
            </a:r>
          </a:p>
          <a:p>
            <a:pPr eaLnBrk="1" hangingPunct="1">
              <a:defRPr/>
            </a:pPr>
            <a:r>
              <a:rPr lang="en-US" altLang="en-US" sz="1400" dirty="0">
                <a:latin typeface="DM Sans" pitchFamily="2" charset="0"/>
              </a:rPr>
              <a:t>ENV MYVALUE -test</a:t>
            </a:r>
          </a:p>
          <a:p>
            <a:pPr eaLnBrk="1" hangingPunct="1">
              <a:defRPr/>
            </a:pPr>
            <a:r>
              <a:rPr lang="en-US" altLang="en-US" sz="1400" dirty="0">
                <a:latin typeface="DM Sans" pitchFamily="2" charset="0"/>
              </a:rPr>
              <a:t>EXPOSE 80</a:t>
            </a:r>
          </a:p>
          <a:p>
            <a:pPr eaLnBrk="1" hangingPunct="1">
              <a:defRPr/>
            </a:pPr>
            <a:r>
              <a:rPr lang="en-US" altLang="en-US" sz="1400" dirty="0">
                <a:latin typeface="DM Sans" pitchFamily="2" charset="0"/>
              </a:rPr>
              <a:t>EXPOSE 24</a:t>
            </a:r>
          </a:p>
          <a:p>
            <a:pPr eaLnBrk="1" hangingPunct="1">
              <a:defRPr/>
            </a:pPr>
            <a:r>
              <a:rPr lang="en-US" altLang="en-US" sz="1400" dirty="0">
                <a:latin typeface="DM Sans" pitchFamily="2" charset="0"/>
              </a:rPr>
              <a:t>CMD  [“</a:t>
            </a:r>
            <a:r>
              <a:rPr lang="en-US" altLang="ja-JP" sz="1400" dirty="0" err="1">
                <a:latin typeface="DM Sans" pitchFamily="2" charset="0"/>
              </a:rPr>
              <a:t>usr</a:t>
            </a:r>
            <a:r>
              <a:rPr lang="en-US" altLang="ja-JP" sz="1400" dirty="0">
                <a:latin typeface="DM Sans" pitchFamily="2" charset="0"/>
              </a:rPr>
              <a:t>/</a:t>
            </a:r>
            <a:r>
              <a:rPr lang="en-US" altLang="ja-JP" sz="1400" dirty="0" err="1">
                <a:latin typeface="DM Sans" pitchFamily="2" charset="0"/>
              </a:rPr>
              <a:t>sbin</a:t>
            </a:r>
            <a:r>
              <a:rPr lang="en-US" altLang="ja-JP" sz="1400" dirty="0">
                <a:latin typeface="DM Sans" pitchFamily="2" charset="0"/>
              </a:rPr>
              <a:t>/apache2ctl</a:t>
            </a:r>
            <a:r>
              <a:rPr lang="en-US" altLang="en-US" sz="1400" dirty="0">
                <a:latin typeface="DM Sans" pitchFamily="2" charset="0"/>
              </a:rPr>
              <a:t>”, “-D”, “FOREGROUND”</a:t>
            </a:r>
            <a:r>
              <a:rPr lang="en-US" altLang="ja-JP" sz="1400" dirty="0">
                <a:latin typeface="DM Sans" pitchFamily="2" charset="0"/>
              </a:rPr>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099721-D1BE-C4FE-46E6-46186D2E9AC0}"/>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F2137BCC-4EBE-E5BF-CC4E-4D47B0308024}"/>
              </a:ext>
            </a:extLst>
          </p:cNvPr>
          <p:cNvSpPr>
            <a:spLocks noGrp="1"/>
          </p:cNvSpPr>
          <p:nvPr>
            <p:ph type="sldNum" sz="quarter" idx="12"/>
          </p:nvPr>
        </p:nvSpPr>
        <p:spPr/>
        <p:txBody>
          <a:bodyPr/>
          <a:lstStyle/>
          <a:p>
            <a:pPr algn="l"/>
            <a:fld id="{AC618148-AE7B-4999-B781-E2BD6F485048}" type="slidenum">
              <a:rPr lang="en-IN" smtClean="0"/>
              <a:pPr algn="l"/>
              <a:t>116</a:t>
            </a:fld>
            <a:endParaRPr lang="en-IN" dirty="0"/>
          </a:p>
        </p:txBody>
      </p:sp>
      <p:sp>
        <p:nvSpPr>
          <p:cNvPr id="224258" name="Text Placeholder 1">
            <a:extLst>
              <a:ext uri="{FF2B5EF4-FFF2-40B4-BE49-F238E27FC236}">
                <a16:creationId xmlns:a16="http://schemas.microsoft.com/office/drawing/2014/main" id="{4A6F22D5-BB74-42F8-8259-D9D03E08323D}"/>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Create Docker File - Demo</a:t>
            </a:r>
          </a:p>
        </p:txBody>
      </p:sp>
      <p:sp>
        <p:nvSpPr>
          <p:cNvPr id="224259" name="TextBox 3">
            <a:extLst>
              <a:ext uri="{FF2B5EF4-FFF2-40B4-BE49-F238E27FC236}">
                <a16:creationId xmlns:a16="http://schemas.microsoft.com/office/drawing/2014/main" id="{62FE51CB-6C58-4846-87EF-E6A62BCEEE45}"/>
              </a:ext>
            </a:extLst>
          </p:cNvPr>
          <p:cNvSpPr txBox="1">
            <a:spLocks noChangeArrowheads="1"/>
          </p:cNvSpPr>
          <p:nvPr/>
        </p:nvSpPr>
        <p:spPr bwMode="auto">
          <a:xfrm>
            <a:off x="163513" y="750888"/>
            <a:ext cx="8980487" cy="394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SzPct val="100000"/>
              <a:buFont typeface="Wingdings" panose="05000000000000000000" pitchFamily="2" charset="2"/>
              <a:buChar char="ü"/>
            </a:pPr>
            <a:r>
              <a:rPr lang="en-US" altLang="en-US" sz="1400" b="1" dirty="0">
                <a:latin typeface="DM Sans" pitchFamily="2" charset="0"/>
              </a:rPr>
              <a:t>Step 1:</a:t>
            </a:r>
            <a:r>
              <a:rPr lang="en-US" altLang="en-US" sz="1400" dirty="0">
                <a:latin typeface="DM Sans" pitchFamily="2" charset="0"/>
              </a:rPr>
              <a:t> Create a directory called 'custom' and change it. In this directory, create an empty file called ”</a:t>
            </a:r>
            <a:r>
              <a:rPr lang="en-US" altLang="ja-JP" sz="1400" dirty="0" err="1">
                <a:latin typeface="DM Sans" pitchFamily="2" charset="0"/>
              </a:rPr>
              <a:t>Dockerfile</a:t>
            </a:r>
            <a:r>
              <a:rPr lang="en-US" altLang="ja-JP" sz="1400" dirty="0">
                <a:latin typeface="DM Sans" pitchFamily="2" charset="0"/>
              </a:rPr>
              <a:t>"</a:t>
            </a:r>
          </a:p>
          <a:p>
            <a:pPr eaLnBrk="1" hangingPunct="1">
              <a:lnSpc>
                <a:spcPct val="150000"/>
              </a:lnSpc>
              <a:buFont typeface="Wingdings" panose="05000000000000000000" pitchFamily="2" charset="2"/>
              <a:buChar char="ü"/>
            </a:pPr>
            <a:r>
              <a:rPr lang="en-US" altLang="en-US" sz="1400" b="1" dirty="0">
                <a:latin typeface="DM Sans" pitchFamily="2" charset="0"/>
              </a:rPr>
              <a:t>Step 2: </a:t>
            </a:r>
            <a:r>
              <a:rPr lang="en-US" altLang="en-US" sz="1400" dirty="0">
                <a:latin typeface="DM Sans" pitchFamily="2" charset="0"/>
              </a:rPr>
              <a:t>Edit ‘</a:t>
            </a:r>
            <a:r>
              <a:rPr lang="en-US" altLang="ja-JP" sz="1400" dirty="0" err="1">
                <a:latin typeface="DM Sans" pitchFamily="2" charset="0"/>
              </a:rPr>
              <a:t>Dockerfile</a:t>
            </a:r>
            <a:r>
              <a:rPr lang="en-US" altLang="ja-JP" sz="1400" dirty="0">
                <a:latin typeface="DM Sans" pitchFamily="2" charset="0"/>
              </a:rPr>
              <a:t>’ created in Step #1. This configuration file should be written to perform following actions:</a:t>
            </a:r>
          </a:p>
          <a:p>
            <a:pPr lvl="1" eaLnBrk="1" hangingPunct="1">
              <a:lnSpc>
                <a:spcPct val="150000"/>
              </a:lnSpc>
              <a:buFont typeface="Arial" panose="020B0604020202020204" pitchFamily="34" charset="0"/>
              <a:buChar char="•"/>
            </a:pPr>
            <a:r>
              <a:rPr lang="en-US" altLang="en-US" sz="1400" dirty="0">
                <a:latin typeface="DM Sans" pitchFamily="2" charset="0"/>
              </a:rPr>
              <a:t>Use base Centos 6 latest version image from public repository</a:t>
            </a:r>
          </a:p>
          <a:p>
            <a:pPr lvl="1" eaLnBrk="1" hangingPunct="1">
              <a:lnSpc>
                <a:spcPct val="150000"/>
              </a:lnSpc>
              <a:buFont typeface="Arial" panose="020B0604020202020204" pitchFamily="34" charset="0"/>
              <a:buChar char="•"/>
            </a:pPr>
            <a:r>
              <a:rPr lang="en-US" altLang="en-US" sz="1400" dirty="0">
                <a:latin typeface="DM Sans" pitchFamily="2" charset="0"/>
              </a:rPr>
              <a:t>Identify your email address as the author and maintainer of this image</a:t>
            </a:r>
          </a:p>
          <a:p>
            <a:pPr lvl="1" eaLnBrk="1" hangingPunct="1">
              <a:lnSpc>
                <a:spcPct val="150000"/>
              </a:lnSpc>
              <a:buFont typeface="Arial" panose="020B0604020202020204" pitchFamily="34" charset="0"/>
              <a:buChar char="•"/>
            </a:pPr>
            <a:r>
              <a:rPr lang="en-US" altLang="en-US" sz="1400" dirty="0">
                <a:latin typeface="DM Sans" pitchFamily="2" charset="0"/>
              </a:rPr>
              <a:t>Update the base OS after initial import of the image</a:t>
            </a:r>
          </a:p>
          <a:p>
            <a:pPr lvl="1" eaLnBrk="1" hangingPunct="1">
              <a:lnSpc>
                <a:spcPct val="150000"/>
              </a:lnSpc>
              <a:buFont typeface="Arial" panose="020B0604020202020204" pitchFamily="34" charset="0"/>
              <a:buChar char="•"/>
            </a:pPr>
            <a:r>
              <a:rPr lang="en-US" altLang="en-US" sz="1400" dirty="0">
                <a:latin typeface="DM Sans" pitchFamily="2" charset="0"/>
              </a:rPr>
              <a:t>Install the Open-SSH Server</a:t>
            </a:r>
          </a:p>
          <a:p>
            <a:pPr lvl="1" eaLnBrk="1" hangingPunct="1">
              <a:lnSpc>
                <a:spcPct val="150000"/>
              </a:lnSpc>
              <a:buFont typeface="Arial" panose="020B0604020202020204" pitchFamily="34" charset="0"/>
              <a:buChar char="•"/>
            </a:pPr>
            <a:r>
              <a:rPr lang="en-US" altLang="en-US" sz="1400" dirty="0">
                <a:latin typeface="DM Sans" pitchFamily="2" charset="0"/>
              </a:rPr>
              <a:t>Install Apache Web Server</a:t>
            </a:r>
          </a:p>
          <a:p>
            <a:pPr lvl="1" eaLnBrk="1" hangingPunct="1">
              <a:lnSpc>
                <a:spcPct val="150000"/>
              </a:lnSpc>
              <a:buFont typeface="Arial" panose="020B0604020202020204" pitchFamily="34" charset="0"/>
              <a:buChar char="•"/>
            </a:pPr>
            <a:r>
              <a:rPr lang="en-US" altLang="en-US" sz="1400" dirty="0">
                <a:latin typeface="DM Sans" pitchFamily="2" charset="0"/>
              </a:rPr>
              <a:t>Expose ports 22 and 80 to support the services installed</a:t>
            </a:r>
          </a:p>
          <a:p>
            <a:pPr eaLnBrk="1" hangingPunct="1">
              <a:lnSpc>
                <a:spcPct val="150000"/>
              </a:lnSpc>
              <a:buFont typeface="Wingdings" panose="05000000000000000000" pitchFamily="2" charset="2"/>
              <a:buChar char="ü"/>
            </a:pPr>
            <a:r>
              <a:rPr lang="en-US" altLang="en-US" sz="1400" b="1" dirty="0">
                <a:latin typeface="DM Sans" pitchFamily="2" charset="0"/>
              </a:rPr>
              <a:t> Step 3: </a:t>
            </a:r>
            <a:r>
              <a:rPr lang="en-US" altLang="en-US" sz="1400" dirty="0">
                <a:latin typeface="DM Sans" pitchFamily="2" charset="0"/>
              </a:rPr>
              <a:t>Build custom image from ’</a:t>
            </a:r>
            <a:r>
              <a:rPr lang="en-US" altLang="ja-JP" sz="1400" dirty="0" err="1">
                <a:latin typeface="DM Sans" pitchFamily="2" charset="0"/>
              </a:rPr>
              <a:t>Dockerfile</a:t>
            </a:r>
            <a:r>
              <a:rPr lang="en-US" altLang="ja-JP" sz="1400" dirty="0">
                <a:latin typeface="DM Sans" pitchFamily="2" charset="0"/>
              </a:rPr>
              <a:t>' as created above. Name/tag this new image as </a:t>
            </a:r>
            <a:r>
              <a:rPr lang="en-US" altLang="en-US" sz="1400" dirty="0">
                <a:latin typeface="DM Sans" pitchFamily="2" charset="0"/>
              </a:rPr>
              <a:t>”</a:t>
            </a:r>
            <a:r>
              <a:rPr lang="en-US" altLang="ja-JP" sz="1400" dirty="0" err="1">
                <a:latin typeface="DM Sans" pitchFamily="2" charset="0"/>
              </a:rPr>
              <a:t>customimg</a:t>
            </a:r>
            <a:r>
              <a:rPr lang="en-US" altLang="ja-JP" sz="1400" dirty="0">
                <a:latin typeface="DM Sans" pitchFamily="2" charset="0"/>
              </a:rPr>
              <a:t>/test:v1". Once the image is built, verify the image appears in your list.</a:t>
            </a:r>
            <a:endParaRPr lang="en-US" altLang="en-US" sz="1400" dirty="0">
              <a:latin typeface="DM Sans" pitchFamily="2"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4">
            <a:extLst>
              <a:ext uri="{FF2B5EF4-FFF2-40B4-BE49-F238E27FC236}">
                <a16:creationId xmlns:a16="http://schemas.microsoft.com/office/drawing/2014/main" id="{7A888AFA-2026-473B-8387-C9145DA6891D}"/>
              </a:ext>
            </a:extLst>
          </p:cNvPr>
          <p:cNvSpPr>
            <a:spLocks noChangeArrowheads="1"/>
          </p:cNvSpPr>
          <p:nvPr/>
        </p:nvSpPr>
        <p:spPr bwMode="auto">
          <a:xfrm>
            <a:off x="150813" y="760413"/>
            <a:ext cx="8475027" cy="429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dirty="0">
                <a:latin typeface="DM Sans" pitchFamily="2" charset="0"/>
              </a:rPr>
              <a:t>Should I include my code with COPY/ADD or a volume?</a:t>
            </a:r>
          </a:p>
          <a:p>
            <a:pPr marL="285750" indent="-285750" eaLnBrk="1" hangingPunct="1">
              <a:lnSpc>
                <a:spcPct val="150000"/>
              </a:lnSpc>
              <a:buClr>
                <a:srgbClr val="0DBA4B"/>
              </a:buClr>
              <a:buFont typeface="Wingdings" panose="05000000000000000000" pitchFamily="2" charset="2"/>
              <a:buChar char="q"/>
            </a:pPr>
            <a:r>
              <a:rPr lang="en-US" altLang="en-US" sz="1400" dirty="0">
                <a:latin typeface="DM Sans" pitchFamily="2" charset="0"/>
              </a:rPr>
              <a:t>You can add your code to the image using COPY or ADD directive in a Docker file. </a:t>
            </a:r>
          </a:p>
          <a:p>
            <a:pPr marL="285750" indent="-285750" eaLnBrk="1" hangingPunct="1">
              <a:lnSpc>
                <a:spcPct val="150000"/>
              </a:lnSpc>
              <a:buClr>
                <a:srgbClr val="0DBA4B"/>
              </a:buClr>
              <a:buFont typeface="Wingdings" panose="05000000000000000000" pitchFamily="2" charset="2"/>
              <a:buChar char="q"/>
            </a:pPr>
            <a:r>
              <a:rPr lang="en-US" altLang="en-US" sz="1400" dirty="0">
                <a:latin typeface="DM Sans" pitchFamily="2" charset="0"/>
              </a:rPr>
              <a:t>This is </a:t>
            </a:r>
            <a:r>
              <a:rPr lang="en-US" altLang="en-US" sz="1400" b="1" dirty="0">
                <a:latin typeface="DM Sans" pitchFamily="2" charset="0"/>
              </a:rPr>
              <a:t>useful</a:t>
            </a:r>
            <a:r>
              <a:rPr lang="en-US" altLang="en-US" sz="1400" dirty="0">
                <a:latin typeface="DM Sans" pitchFamily="2" charset="0"/>
              </a:rPr>
              <a:t> if you need to relocate your code along with the Docker image, for example when you</a:t>
            </a:r>
            <a:r>
              <a:rPr lang="ja-JP" altLang="en-US" sz="1400" dirty="0">
                <a:latin typeface="DM Sans" pitchFamily="2" charset="0"/>
              </a:rPr>
              <a:t>’</a:t>
            </a:r>
            <a:r>
              <a:rPr lang="en-US" altLang="ja-JP" sz="1400" dirty="0">
                <a:latin typeface="DM Sans" pitchFamily="2" charset="0"/>
              </a:rPr>
              <a:t>re sending code to another environment (production, CI, etc.). </a:t>
            </a:r>
          </a:p>
          <a:p>
            <a:pPr marL="285750" indent="-285750" eaLnBrk="1" hangingPunct="1">
              <a:lnSpc>
                <a:spcPct val="150000"/>
              </a:lnSpc>
              <a:buClr>
                <a:srgbClr val="0DBA4B"/>
              </a:buClr>
              <a:buFont typeface="Wingdings" panose="05000000000000000000" pitchFamily="2" charset="2"/>
              <a:buChar char="q"/>
            </a:pPr>
            <a:r>
              <a:rPr lang="en-US" altLang="ja-JP" sz="1400" dirty="0">
                <a:latin typeface="DM Sans" pitchFamily="2" charset="0"/>
              </a:rPr>
              <a:t>Prefer COPY over ADD as image size is reduced with COPY over ADD.  </a:t>
            </a:r>
          </a:p>
          <a:p>
            <a:pPr marL="285750" indent="-285750" eaLnBrk="1" hangingPunct="1">
              <a:lnSpc>
                <a:spcPct val="150000"/>
              </a:lnSpc>
              <a:buClr>
                <a:srgbClr val="0DBA4B"/>
              </a:buClr>
              <a:buFont typeface="Wingdings" panose="05000000000000000000" pitchFamily="2" charset="2"/>
              <a:buChar char="q"/>
            </a:pPr>
            <a:r>
              <a:rPr lang="en-US" altLang="ja-JP" sz="1400" dirty="0">
                <a:latin typeface="DM Sans" pitchFamily="2" charset="0"/>
              </a:rPr>
              <a:t>You should use a volume if you want to make changes to your code and see them reflected immediately, for example when you</a:t>
            </a:r>
            <a:r>
              <a:rPr lang="ja-JP" altLang="en-US" sz="1400" dirty="0">
                <a:latin typeface="DM Sans" pitchFamily="2" charset="0"/>
              </a:rPr>
              <a:t>’</a:t>
            </a:r>
            <a:r>
              <a:rPr lang="en-US" altLang="ja-JP" sz="1400" dirty="0">
                <a:latin typeface="DM Sans" pitchFamily="2" charset="0"/>
              </a:rPr>
              <a:t>re developing code and your server supports hot code reloading or live-reload.  </a:t>
            </a:r>
          </a:p>
          <a:p>
            <a:pPr marL="285750" indent="-285750" eaLnBrk="1" hangingPunct="1">
              <a:lnSpc>
                <a:spcPct val="150000"/>
              </a:lnSpc>
              <a:buClr>
                <a:srgbClr val="0DBA4B"/>
              </a:buClr>
              <a:buFont typeface="Wingdings" panose="05000000000000000000" pitchFamily="2" charset="2"/>
              <a:buChar char="q"/>
            </a:pPr>
            <a:r>
              <a:rPr lang="en-US" altLang="ja-JP" sz="1400" dirty="0">
                <a:latin typeface="DM Sans" pitchFamily="2" charset="0"/>
              </a:rPr>
              <a:t>There may be cases where you</a:t>
            </a:r>
            <a:r>
              <a:rPr lang="ja-JP" altLang="en-US" sz="1400" dirty="0">
                <a:latin typeface="DM Sans" pitchFamily="2" charset="0"/>
              </a:rPr>
              <a:t>’</a:t>
            </a:r>
            <a:r>
              <a:rPr lang="en-US" altLang="ja-JP" sz="1400" dirty="0" err="1">
                <a:latin typeface="DM Sans" pitchFamily="2" charset="0"/>
              </a:rPr>
              <a:t>ll</a:t>
            </a:r>
            <a:r>
              <a:rPr lang="en-US" altLang="ja-JP" sz="1400" dirty="0">
                <a:latin typeface="DM Sans" pitchFamily="2" charset="0"/>
              </a:rPr>
              <a:t> want to use both. You can have the image include the code using a COPY, and use a volume in your Compose file to include the code from the host during development. The volume overrides the directory contents of the image.</a:t>
            </a:r>
          </a:p>
          <a:p>
            <a:pPr eaLnBrk="1" hangingPunct="1">
              <a:lnSpc>
                <a:spcPct val="150000"/>
              </a:lnSpc>
              <a:buFont typeface="Symbol" panose="05050102010706020507" pitchFamily="18" charset="2"/>
              <a:buChar char="®"/>
            </a:pPr>
            <a:endParaRPr lang="en-US" altLang="en-US" sz="1400" dirty="0">
              <a:latin typeface="DM Sans" pitchFamily="2" charset="0"/>
            </a:endParaRPr>
          </a:p>
          <a:p>
            <a:pPr eaLnBrk="1" hangingPunct="1"/>
            <a:endParaRPr lang="en-US" altLang="en-US" sz="1400" dirty="0">
              <a:latin typeface="DM Sans" pitchFamily="2" charset="0"/>
            </a:endParaRPr>
          </a:p>
          <a:p>
            <a:pPr eaLnBrk="1" hangingPunct="1"/>
            <a:endParaRPr lang="en-US" altLang="en-US" sz="1400" dirty="0">
              <a:latin typeface="DM Sans" pitchFamily="2" charset="0"/>
            </a:endParaRPr>
          </a:p>
        </p:txBody>
      </p:sp>
      <p:sp>
        <p:nvSpPr>
          <p:cNvPr id="2" name="Footer Placeholder 1">
            <a:extLst>
              <a:ext uri="{FF2B5EF4-FFF2-40B4-BE49-F238E27FC236}">
                <a16:creationId xmlns:a16="http://schemas.microsoft.com/office/drawing/2014/main" id="{5D840FFF-D75D-B5EA-6B2F-C0709CFA23B3}"/>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D7ED9AE8-096E-61D6-E53E-A8ADE8C59A37}"/>
              </a:ext>
            </a:extLst>
          </p:cNvPr>
          <p:cNvSpPr>
            <a:spLocks noGrp="1"/>
          </p:cNvSpPr>
          <p:nvPr>
            <p:ph type="sldNum" sz="quarter" idx="12"/>
          </p:nvPr>
        </p:nvSpPr>
        <p:spPr/>
        <p:txBody>
          <a:bodyPr/>
          <a:lstStyle/>
          <a:p>
            <a:pPr algn="l"/>
            <a:fld id="{AC618148-AE7B-4999-B781-E2BD6F485048}" type="slidenum">
              <a:rPr lang="en-IN" smtClean="0"/>
              <a:pPr algn="l"/>
              <a:t>117</a:t>
            </a:fld>
            <a:endParaRPr lang="en-IN" dirty="0"/>
          </a:p>
        </p:txBody>
      </p:sp>
      <p:sp>
        <p:nvSpPr>
          <p:cNvPr id="226307" name="Text Placeholder 1">
            <a:extLst>
              <a:ext uri="{FF2B5EF4-FFF2-40B4-BE49-F238E27FC236}">
                <a16:creationId xmlns:a16="http://schemas.microsoft.com/office/drawing/2014/main" id="{2787A2F2-17EE-4AD2-9BD6-1BAB56FA65A1}"/>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Questions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F559E-7A0C-C37B-8A19-A86543B5DE4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754CF9-A781-866F-31FC-CBA49ECC9CB9}"/>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98695D8C-90E2-8127-24D7-E7B6AB80CEA3}"/>
              </a:ext>
            </a:extLst>
          </p:cNvPr>
          <p:cNvSpPr>
            <a:spLocks noGrp="1"/>
          </p:cNvSpPr>
          <p:nvPr>
            <p:ph type="sldNum" sz="quarter" idx="12"/>
          </p:nvPr>
        </p:nvSpPr>
        <p:spPr/>
        <p:txBody>
          <a:bodyPr/>
          <a:lstStyle/>
          <a:p>
            <a:pPr algn="l"/>
            <a:fld id="{AC618148-AE7B-4999-B781-E2BD6F485048}" type="slidenum">
              <a:rPr lang="en-IN" smtClean="0"/>
              <a:pPr algn="l"/>
              <a:t>118</a:t>
            </a:fld>
            <a:endParaRPr lang="en-IN" dirty="0"/>
          </a:p>
        </p:txBody>
      </p:sp>
      <p:sp>
        <p:nvSpPr>
          <p:cNvPr id="5" name="Rectangle 4">
            <a:extLst>
              <a:ext uri="{FF2B5EF4-FFF2-40B4-BE49-F238E27FC236}">
                <a16:creationId xmlns:a16="http://schemas.microsoft.com/office/drawing/2014/main" id="{A9E82326-4C04-5CB7-41E1-17F30E0F1D3F}"/>
              </a:ext>
            </a:extLst>
          </p:cNvPr>
          <p:cNvSpPr/>
          <p:nvPr/>
        </p:nvSpPr>
        <p:spPr>
          <a:xfrm>
            <a:off x="805553" y="3073208"/>
            <a:ext cx="6317142" cy="12031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latin typeface="DM Sans" pitchFamily="2" charset="0"/>
                <a:cs typeface="Calibri" panose="020F0502020204030204" pitchFamily="34" charset="0"/>
              </a:rPr>
              <a:t>Docker Compose</a:t>
            </a:r>
          </a:p>
        </p:txBody>
      </p:sp>
      <p:pic>
        <p:nvPicPr>
          <p:cNvPr id="4" name="Picture 3">
            <a:extLst>
              <a:ext uri="{FF2B5EF4-FFF2-40B4-BE49-F238E27FC236}">
                <a16:creationId xmlns:a16="http://schemas.microsoft.com/office/drawing/2014/main" id="{7D615FB1-E039-BDFC-F62C-8C9864EE60F9}"/>
              </a:ext>
            </a:extLst>
          </p:cNvPr>
          <p:cNvPicPr>
            <a:picLocks noChangeAspect="1"/>
          </p:cNvPicPr>
          <p:nvPr/>
        </p:nvPicPr>
        <p:blipFill>
          <a:blip r:embed="rId2"/>
          <a:stretch>
            <a:fillRect/>
          </a:stretch>
        </p:blipFill>
        <p:spPr>
          <a:xfrm>
            <a:off x="322091" y="320040"/>
            <a:ext cx="4514850" cy="2362200"/>
          </a:xfrm>
          <a:prstGeom prst="rect">
            <a:avLst/>
          </a:prstGeom>
        </p:spPr>
      </p:pic>
      <p:pic>
        <p:nvPicPr>
          <p:cNvPr id="6" name="object 11">
            <a:extLst>
              <a:ext uri="{FF2B5EF4-FFF2-40B4-BE49-F238E27FC236}">
                <a16:creationId xmlns:a16="http://schemas.microsoft.com/office/drawing/2014/main" id="{1345B951-3FF4-0AA1-2D16-3516BD8E4ECB}"/>
              </a:ext>
            </a:extLst>
          </p:cNvPr>
          <p:cNvPicPr/>
          <p:nvPr/>
        </p:nvPicPr>
        <p:blipFill>
          <a:blip r:embed="rId3" cstate="print"/>
          <a:stretch>
            <a:fillRect/>
          </a:stretch>
        </p:blipFill>
        <p:spPr>
          <a:xfrm>
            <a:off x="5086539" y="137795"/>
            <a:ext cx="2625852" cy="2583180"/>
          </a:xfrm>
          <a:prstGeom prst="rect">
            <a:avLst/>
          </a:prstGeom>
        </p:spPr>
      </p:pic>
    </p:spTree>
    <p:extLst>
      <p:ext uri="{BB962C8B-B14F-4D97-AF65-F5344CB8AC3E}">
        <p14:creationId xmlns:p14="http://schemas.microsoft.com/office/powerpoint/2010/main" val="26481527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73B933-AEE8-36F9-13A2-1F105876EDAB}"/>
              </a:ext>
            </a:extLst>
          </p:cNvPr>
          <p:cNvSpPr>
            <a:spLocks noGrp="1"/>
          </p:cNvSpPr>
          <p:nvPr>
            <p:ph type="ftr" sz="quarter" idx="11"/>
          </p:nvPr>
        </p:nvSpPr>
        <p:spPr/>
        <p:txBody>
          <a:bodyPr/>
          <a:lstStyle/>
          <a:p>
            <a:r>
              <a:rPr lang="en-IN"/>
              <a:t>www.guvi.in</a:t>
            </a:r>
          </a:p>
        </p:txBody>
      </p:sp>
      <p:sp>
        <p:nvSpPr>
          <p:cNvPr id="3" name="Slide Number Placeholder 2">
            <a:extLst>
              <a:ext uri="{FF2B5EF4-FFF2-40B4-BE49-F238E27FC236}">
                <a16:creationId xmlns:a16="http://schemas.microsoft.com/office/drawing/2014/main" id="{0A267010-97C2-E932-262C-8E5DE3034293}"/>
              </a:ext>
            </a:extLst>
          </p:cNvPr>
          <p:cNvSpPr>
            <a:spLocks noGrp="1"/>
          </p:cNvSpPr>
          <p:nvPr>
            <p:ph type="sldNum" sz="quarter" idx="12"/>
          </p:nvPr>
        </p:nvSpPr>
        <p:spPr/>
        <p:txBody>
          <a:bodyPr/>
          <a:lstStyle/>
          <a:p>
            <a:fld id="{63948F25-46EF-4B5D-AC3C-6575C0B2387D}" type="slidenum">
              <a:rPr lang="en-IN" smtClean="0"/>
              <a:pPr/>
              <a:t>119</a:t>
            </a:fld>
            <a:endParaRPr lang="en-IN"/>
          </a:p>
        </p:txBody>
      </p:sp>
    </p:spTree>
    <p:extLst>
      <p:ext uri="{BB962C8B-B14F-4D97-AF65-F5344CB8AC3E}">
        <p14:creationId xmlns:p14="http://schemas.microsoft.com/office/powerpoint/2010/main" val="104840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D2BA58-C132-4B88-849C-0D8CBD3FD719}"/>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5788E4ED-45E9-7E3E-DFDC-C295FC03A33D}"/>
              </a:ext>
            </a:extLst>
          </p:cNvPr>
          <p:cNvSpPr>
            <a:spLocks noGrp="1"/>
          </p:cNvSpPr>
          <p:nvPr>
            <p:ph type="sldNum" sz="quarter" idx="12"/>
          </p:nvPr>
        </p:nvSpPr>
        <p:spPr/>
        <p:txBody>
          <a:bodyPr/>
          <a:lstStyle/>
          <a:p>
            <a:pPr algn="l"/>
            <a:fld id="{AC618148-AE7B-4999-B781-E2BD6F485048}" type="slidenum">
              <a:rPr lang="en-IN" smtClean="0"/>
              <a:pPr algn="l"/>
              <a:t>12</a:t>
            </a:fld>
            <a:endParaRPr lang="en-IN" dirty="0"/>
          </a:p>
        </p:txBody>
      </p:sp>
      <p:sp>
        <p:nvSpPr>
          <p:cNvPr id="59394" name="Text Placeholder 1">
            <a:extLst>
              <a:ext uri="{FF2B5EF4-FFF2-40B4-BE49-F238E27FC236}">
                <a16:creationId xmlns:a16="http://schemas.microsoft.com/office/drawing/2014/main" id="{261A1B35-A154-4CA8-982A-E8D937BCE5EF}"/>
              </a:ext>
            </a:extLst>
          </p:cNvPr>
          <p:cNvSpPr>
            <a:spLocks noGrp="1"/>
          </p:cNvSpPr>
          <p:nvPr>
            <p:ph type="body" sz="quarter" idx="4294967295"/>
          </p:nvPr>
        </p:nvSpPr>
        <p:spPr>
          <a:xfrm>
            <a:off x="952500" y="470694"/>
            <a:ext cx="7239000" cy="442912"/>
          </a:xfrm>
        </p:spPr>
        <p:txBody>
          <a:bodyPr>
            <a:normAutofit fontScale="92500" lnSpcReduction="10000"/>
          </a:bodyPr>
          <a:lstStyle/>
          <a:p>
            <a:pPr marL="0" indent="0" eaLnBrk="1" hangingPunct="1">
              <a:buNone/>
            </a:pPr>
            <a:r>
              <a:rPr lang="en-US" altLang="en-US" b="1" dirty="0">
                <a:solidFill>
                  <a:srgbClr val="0DBA4B"/>
                </a:solidFill>
              </a:rPr>
              <a:t>Virtualization; Adopted By VMs</a:t>
            </a:r>
          </a:p>
        </p:txBody>
      </p:sp>
      <p:sp>
        <p:nvSpPr>
          <p:cNvPr id="6" name="Rectangle 5">
            <a:extLst>
              <a:ext uri="{FF2B5EF4-FFF2-40B4-BE49-F238E27FC236}">
                <a16:creationId xmlns:a16="http://schemas.microsoft.com/office/drawing/2014/main" id="{924EE404-B836-4F6A-B10E-8940F063E72B}"/>
              </a:ext>
            </a:extLst>
          </p:cNvPr>
          <p:cNvSpPr/>
          <p:nvPr/>
        </p:nvSpPr>
        <p:spPr>
          <a:xfrm>
            <a:off x="1270000" y="3790950"/>
            <a:ext cx="2435225" cy="35718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Host OS</a:t>
            </a:r>
          </a:p>
        </p:txBody>
      </p:sp>
      <p:sp>
        <p:nvSpPr>
          <p:cNvPr id="7" name="Rectangle 6">
            <a:extLst>
              <a:ext uri="{FF2B5EF4-FFF2-40B4-BE49-F238E27FC236}">
                <a16:creationId xmlns:a16="http://schemas.microsoft.com/office/drawing/2014/main" id="{49530693-B578-461D-99F1-EA122DE3D5AA}"/>
              </a:ext>
            </a:extLst>
          </p:cNvPr>
          <p:cNvSpPr/>
          <p:nvPr/>
        </p:nvSpPr>
        <p:spPr>
          <a:xfrm>
            <a:off x="1270000" y="3433763"/>
            <a:ext cx="2435225" cy="357187"/>
          </a:xfrm>
          <a:prstGeom prst="rect">
            <a:avLst/>
          </a:prstGeom>
          <a:solidFill>
            <a:srgbClr val="EB7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Hypervisor</a:t>
            </a:r>
          </a:p>
        </p:txBody>
      </p:sp>
      <p:sp>
        <p:nvSpPr>
          <p:cNvPr id="8" name="Rectangle 7">
            <a:extLst>
              <a:ext uri="{FF2B5EF4-FFF2-40B4-BE49-F238E27FC236}">
                <a16:creationId xmlns:a16="http://schemas.microsoft.com/office/drawing/2014/main" id="{47C5B428-4293-4C04-B4EB-C72AA84EF60C}"/>
              </a:ext>
            </a:extLst>
          </p:cNvPr>
          <p:cNvSpPr/>
          <p:nvPr/>
        </p:nvSpPr>
        <p:spPr>
          <a:xfrm>
            <a:off x="1270000" y="2519363"/>
            <a:ext cx="646113" cy="914400"/>
          </a:xfrm>
          <a:prstGeom prst="rect">
            <a:avLst/>
          </a:prstGeom>
          <a:solidFill>
            <a:srgbClr val="2253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Guest OS</a:t>
            </a:r>
          </a:p>
        </p:txBody>
      </p:sp>
      <p:sp>
        <p:nvSpPr>
          <p:cNvPr id="9" name="Rectangle 8">
            <a:extLst>
              <a:ext uri="{FF2B5EF4-FFF2-40B4-BE49-F238E27FC236}">
                <a16:creationId xmlns:a16="http://schemas.microsoft.com/office/drawing/2014/main" id="{F511F652-8307-4C2C-835D-B04ACFD224F7}"/>
              </a:ext>
            </a:extLst>
          </p:cNvPr>
          <p:cNvSpPr/>
          <p:nvPr/>
        </p:nvSpPr>
        <p:spPr>
          <a:xfrm>
            <a:off x="3057525" y="2519363"/>
            <a:ext cx="646113" cy="914400"/>
          </a:xfrm>
          <a:prstGeom prst="rect">
            <a:avLst/>
          </a:prstGeom>
          <a:solidFill>
            <a:srgbClr val="2253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Guest OS</a:t>
            </a:r>
          </a:p>
        </p:txBody>
      </p:sp>
      <p:sp>
        <p:nvSpPr>
          <p:cNvPr id="10" name="Rectangle 9">
            <a:extLst>
              <a:ext uri="{FF2B5EF4-FFF2-40B4-BE49-F238E27FC236}">
                <a16:creationId xmlns:a16="http://schemas.microsoft.com/office/drawing/2014/main" id="{CE979BB8-4958-4A2F-AD0B-9598575D6594}"/>
              </a:ext>
            </a:extLst>
          </p:cNvPr>
          <p:cNvSpPr/>
          <p:nvPr/>
        </p:nvSpPr>
        <p:spPr>
          <a:xfrm>
            <a:off x="2163763" y="2519363"/>
            <a:ext cx="646112" cy="914400"/>
          </a:xfrm>
          <a:prstGeom prst="rect">
            <a:avLst/>
          </a:prstGeom>
          <a:solidFill>
            <a:srgbClr val="2253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Guest OS</a:t>
            </a:r>
          </a:p>
        </p:txBody>
      </p:sp>
      <p:sp>
        <p:nvSpPr>
          <p:cNvPr id="11" name="Rectangle 10">
            <a:extLst>
              <a:ext uri="{FF2B5EF4-FFF2-40B4-BE49-F238E27FC236}">
                <a16:creationId xmlns:a16="http://schemas.microsoft.com/office/drawing/2014/main" id="{083EDC44-A3FA-46AD-9186-86DCD3B5BE28}"/>
              </a:ext>
            </a:extLst>
          </p:cNvPr>
          <p:cNvSpPr/>
          <p:nvPr/>
        </p:nvSpPr>
        <p:spPr>
          <a:xfrm>
            <a:off x="1270000" y="1798638"/>
            <a:ext cx="646113" cy="722312"/>
          </a:xfrm>
          <a:prstGeom prst="rect">
            <a:avLst/>
          </a:prstGeom>
          <a:solidFill>
            <a:srgbClr val="B238A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59401" name="TextBox 11">
            <a:extLst>
              <a:ext uri="{FF2B5EF4-FFF2-40B4-BE49-F238E27FC236}">
                <a16:creationId xmlns:a16="http://schemas.microsoft.com/office/drawing/2014/main" id="{B02D0546-C8D9-4DB7-9102-66D686411A84}"/>
              </a:ext>
            </a:extLst>
          </p:cNvPr>
          <p:cNvSpPr txBox="1">
            <a:spLocks noChangeArrowheads="1"/>
          </p:cNvSpPr>
          <p:nvPr/>
        </p:nvSpPr>
        <p:spPr bwMode="auto">
          <a:xfrm>
            <a:off x="1330325" y="1806575"/>
            <a:ext cx="5238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a:solidFill>
                  <a:schemeClr val="bg1"/>
                </a:solidFill>
              </a:rPr>
              <a:t>BINS</a:t>
            </a:r>
            <a:br>
              <a:rPr lang="en-US" altLang="en-US" sz="1400">
                <a:solidFill>
                  <a:schemeClr val="bg1"/>
                </a:solidFill>
              </a:rPr>
            </a:br>
            <a:r>
              <a:rPr lang="en-US" altLang="en-US" sz="1400">
                <a:solidFill>
                  <a:schemeClr val="bg1"/>
                </a:solidFill>
              </a:rPr>
              <a:t>&amp;</a:t>
            </a:r>
            <a:br>
              <a:rPr lang="en-US" altLang="en-US" sz="1400">
                <a:solidFill>
                  <a:schemeClr val="bg1"/>
                </a:solidFill>
              </a:rPr>
            </a:br>
            <a:r>
              <a:rPr lang="en-US" altLang="en-US" sz="1400">
                <a:solidFill>
                  <a:schemeClr val="bg1"/>
                </a:solidFill>
              </a:rPr>
              <a:t>LIBS</a:t>
            </a:r>
          </a:p>
        </p:txBody>
      </p:sp>
      <p:sp>
        <p:nvSpPr>
          <p:cNvPr id="13" name="Rectangle 12">
            <a:extLst>
              <a:ext uri="{FF2B5EF4-FFF2-40B4-BE49-F238E27FC236}">
                <a16:creationId xmlns:a16="http://schemas.microsoft.com/office/drawing/2014/main" id="{D8EC5E97-FE0E-4940-9366-BBF9EBE6C387}"/>
              </a:ext>
            </a:extLst>
          </p:cNvPr>
          <p:cNvSpPr/>
          <p:nvPr/>
        </p:nvSpPr>
        <p:spPr>
          <a:xfrm>
            <a:off x="2163763" y="1798638"/>
            <a:ext cx="646112" cy="722312"/>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59403" name="TextBox 13">
            <a:extLst>
              <a:ext uri="{FF2B5EF4-FFF2-40B4-BE49-F238E27FC236}">
                <a16:creationId xmlns:a16="http://schemas.microsoft.com/office/drawing/2014/main" id="{6623F5E3-DF8A-4682-B587-5B71F6D72FF6}"/>
              </a:ext>
            </a:extLst>
          </p:cNvPr>
          <p:cNvSpPr txBox="1">
            <a:spLocks noChangeArrowheads="1"/>
          </p:cNvSpPr>
          <p:nvPr/>
        </p:nvSpPr>
        <p:spPr bwMode="auto">
          <a:xfrm>
            <a:off x="2203450" y="1822450"/>
            <a:ext cx="5524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dirty="0"/>
              <a:t>BINS</a:t>
            </a:r>
            <a:br>
              <a:rPr lang="en-US" altLang="en-US" sz="1400" dirty="0"/>
            </a:br>
            <a:r>
              <a:rPr lang="en-US" altLang="en-US" sz="1400" dirty="0"/>
              <a:t> &amp;</a:t>
            </a:r>
            <a:br>
              <a:rPr lang="en-US" altLang="en-US" sz="1400" dirty="0"/>
            </a:br>
            <a:r>
              <a:rPr lang="en-US" altLang="en-US" sz="1400" dirty="0"/>
              <a:t> LIBS</a:t>
            </a:r>
          </a:p>
        </p:txBody>
      </p:sp>
      <p:sp>
        <p:nvSpPr>
          <p:cNvPr id="15" name="Rectangle 14">
            <a:extLst>
              <a:ext uri="{FF2B5EF4-FFF2-40B4-BE49-F238E27FC236}">
                <a16:creationId xmlns:a16="http://schemas.microsoft.com/office/drawing/2014/main" id="{DBDC77B9-D84F-4A04-B307-D730FD663997}"/>
              </a:ext>
            </a:extLst>
          </p:cNvPr>
          <p:cNvSpPr/>
          <p:nvPr/>
        </p:nvSpPr>
        <p:spPr>
          <a:xfrm>
            <a:off x="3057525" y="1803400"/>
            <a:ext cx="646113" cy="720725"/>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59405" name="TextBox 15">
            <a:extLst>
              <a:ext uri="{FF2B5EF4-FFF2-40B4-BE49-F238E27FC236}">
                <a16:creationId xmlns:a16="http://schemas.microsoft.com/office/drawing/2014/main" id="{90351006-F135-4220-A553-EA6292BF5C68}"/>
              </a:ext>
            </a:extLst>
          </p:cNvPr>
          <p:cNvSpPr txBox="1">
            <a:spLocks noChangeArrowheads="1"/>
          </p:cNvSpPr>
          <p:nvPr/>
        </p:nvSpPr>
        <p:spPr bwMode="auto">
          <a:xfrm>
            <a:off x="3121025" y="1820863"/>
            <a:ext cx="5254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dirty="0"/>
              <a:t>BINS </a:t>
            </a:r>
            <a:br>
              <a:rPr lang="en-US" altLang="en-US" sz="1400" dirty="0"/>
            </a:br>
            <a:r>
              <a:rPr lang="en-US" altLang="en-US" sz="1400" dirty="0"/>
              <a:t>&amp;</a:t>
            </a:r>
            <a:br>
              <a:rPr lang="en-US" altLang="en-US" sz="1400" dirty="0"/>
            </a:br>
            <a:r>
              <a:rPr lang="en-US" altLang="en-US" sz="1400" dirty="0"/>
              <a:t>LIBS</a:t>
            </a:r>
          </a:p>
        </p:txBody>
      </p:sp>
      <p:sp>
        <p:nvSpPr>
          <p:cNvPr id="18" name="Rectangle 17">
            <a:extLst>
              <a:ext uri="{FF2B5EF4-FFF2-40B4-BE49-F238E27FC236}">
                <a16:creationId xmlns:a16="http://schemas.microsoft.com/office/drawing/2014/main" id="{4A0051DF-B915-445D-A3D8-151C7C7E2A69}"/>
              </a:ext>
            </a:extLst>
          </p:cNvPr>
          <p:cNvSpPr/>
          <p:nvPr/>
        </p:nvSpPr>
        <p:spPr>
          <a:xfrm>
            <a:off x="1270000" y="1476375"/>
            <a:ext cx="646113" cy="322263"/>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solidFill>
              </a:rPr>
              <a:t>App 1</a:t>
            </a:r>
          </a:p>
        </p:txBody>
      </p:sp>
      <p:sp>
        <p:nvSpPr>
          <p:cNvPr id="19" name="Rectangle 18">
            <a:extLst>
              <a:ext uri="{FF2B5EF4-FFF2-40B4-BE49-F238E27FC236}">
                <a16:creationId xmlns:a16="http://schemas.microsoft.com/office/drawing/2014/main" id="{A0E40CE1-2951-41FF-9EA6-7BEA21B1E770}"/>
              </a:ext>
            </a:extLst>
          </p:cNvPr>
          <p:cNvSpPr/>
          <p:nvPr/>
        </p:nvSpPr>
        <p:spPr>
          <a:xfrm>
            <a:off x="2160588" y="1477963"/>
            <a:ext cx="649287" cy="322262"/>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solidFill>
              </a:rPr>
              <a:t>App 2</a:t>
            </a:r>
          </a:p>
        </p:txBody>
      </p:sp>
      <p:sp>
        <p:nvSpPr>
          <p:cNvPr id="20" name="Rectangle 19">
            <a:extLst>
              <a:ext uri="{FF2B5EF4-FFF2-40B4-BE49-F238E27FC236}">
                <a16:creationId xmlns:a16="http://schemas.microsoft.com/office/drawing/2014/main" id="{D1250224-3B78-4A82-806A-A6D73DB824F0}"/>
              </a:ext>
            </a:extLst>
          </p:cNvPr>
          <p:cNvSpPr/>
          <p:nvPr/>
        </p:nvSpPr>
        <p:spPr>
          <a:xfrm>
            <a:off x="3057525" y="1498600"/>
            <a:ext cx="646113" cy="322263"/>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solidFill>
              </a:rPr>
              <a:t>App 3</a:t>
            </a:r>
          </a:p>
        </p:txBody>
      </p:sp>
      <p:sp>
        <p:nvSpPr>
          <p:cNvPr id="59409" name="TextBox 21">
            <a:extLst>
              <a:ext uri="{FF2B5EF4-FFF2-40B4-BE49-F238E27FC236}">
                <a16:creationId xmlns:a16="http://schemas.microsoft.com/office/drawing/2014/main" id="{41886659-6D1B-4C11-9E0F-F253B8C32760}"/>
              </a:ext>
            </a:extLst>
          </p:cNvPr>
          <p:cNvSpPr txBox="1">
            <a:spLocks noChangeArrowheads="1"/>
          </p:cNvSpPr>
          <p:nvPr/>
        </p:nvSpPr>
        <p:spPr bwMode="auto">
          <a:xfrm>
            <a:off x="1385888" y="1035050"/>
            <a:ext cx="22446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b="1" dirty="0">
                <a:solidFill>
                  <a:srgbClr val="000000"/>
                </a:solidFill>
              </a:rPr>
              <a:t>Virtualization Technique</a:t>
            </a:r>
          </a:p>
        </p:txBody>
      </p:sp>
      <p:sp>
        <p:nvSpPr>
          <p:cNvPr id="48" name="Left Brace 47">
            <a:extLst>
              <a:ext uri="{FF2B5EF4-FFF2-40B4-BE49-F238E27FC236}">
                <a16:creationId xmlns:a16="http://schemas.microsoft.com/office/drawing/2014/main" id="{30B207B2-CA1B-4225-A3B9-FF24F5D67023}"/>
              </a:ext>
            </a:extLst>
          </p:cNvPr>
          <p:cNvSpPr/>
          <p:nvPr/>
        </p:nvSpPr>
        <p:spPr>
          <a:xfrm>
            <a:off x="1022350" y="1476375"/>
            <a:ext cx="107950" cy="1957388"/>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1800"/>
          </a:p>
        </p:txBody>
      </p:sp>
      <p:sp>
        <p:nvSpPr>
          <p:cNvPr id="59411" name="TextBox 48">
            <a:extLst>
              <a:ext uri="{FF2B5EF4-FFF2-40B4-BE49-F238E27FC236}">
                <a16:creationId xmlns:a16="http://schemas.microsoft.com/office/drawing/2014/main" id="{284C2768-0E6F-4C3A-AADA-FDACBC2EFE72}"/>
              </a:ext>
            </a:extLst>
          </p:cNvPr>
          <p:cNvSpPr txBox="1">
            <a:spLocks noChangeArrowheads="1"/>
          </p:cNvSpPr>
          <p:nvPr/>
        </p:nvSpPr>
        <p:spPr bwMode="auto">
          <a:xfrm>
            <a:off x="557213" y="2324100"/>
            <a:ext cx="6810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100">
                <a:solidFill>
                  <a:srgbClr val="000000"/>
                </a:solidFill>
              </a:rPr>
              <a:t>VMs</a:t>
            </a:r>
          </a:p>
        </p:txBody>
      </p:sp>
      <p:sp>
        <p:nvSpPr>
          <p:cNvPr id="59412" name="TextBox 51">
            <a:extLst>
              <a:ext uri="{FF2B5EF4-FFF2-40B4-BE49-F238E27FC236}">
                <a16:creationId xmlns:a16="http://schemas.microsoft.com/office/drawing/2014/main" id="{34DD3074-E294-48E7-89A7-22A4BF78250D}"/>
              </a:ext>
            </a:extLst>
          </p:cNvPr>
          <p:cNvSpPr txBox="1">
            <a:spLocks noChangeArrowheads="1"/>
          </p:cNvSpPr>
          <p:nvPr/>
        </p:nvSpPr>
        <p:spPr bwMode="auto">
          <a:xfrm>
            <a:off x="4403725" y="1847850"/>
            <a:ext cx="36004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
            </a:pPr>
            <a:r>
              <a:rPr lang="en-US" altLang="en-US" sz="1400">
                <a:solidFill>
                  <a:srgbClr val="000000"/>
                </a:solidFill>
              </a:rPr>
              <a:t>Multiple OS In Same Machine</a:t>
            </a:r>
          </a:p>
          <a:p>
            <a:pPr eaLnBrk="1" hangingPunct="1">
              <a:spcAft>
                <a:spcPts val="400"/>
              </a:spcAft>
              <a:buSzPct val="100000"/>
              <a:buFont typeface="Wingdings" panose="05000000000000000000" pitchFamily="2" charset="2"/>
              <a:buChar char="§"/>
            </a:pPr>
            <a:r>
              <a:rPr lang="en-US" altLang="en-US" sz="1400">
                <a:solidFill>
                  <a:srgbClr val="000000"/>
                </a:solidFill>
              </a:rPr>
              <a:t>Easy Maintenance &amp; Recovery</a:t>
            </a:r>
          </a:p>
          <a:p>
            <a:pPr eaLnBrk="1" hangingPunct="1">
              <a:spcAft>
                <a:spcPts val="400"/>
              </a:spcAft>
              <a:buSzPct val="100000"/>
              <a:buFont typeface="Wingdings" panose="05000000000000000000" pitchFamily="2" charset="2"/>
              <a:buChar char="§"/>
            </a:pPr>
            <a:r>
              <a:rPr lang="en-US" altLang="en-US" sz="1400">
                <a:solidFill>
                  <a:srgbClr val="000000"/>
                </a:solidFill>
              </a:rPr>
              <a:t>Lower Total Cost Of Ownership</a:t>
            </a:r>
          </a:p>
        </p:txBody>
      </p:sp>
      <p:sp>
        <p:nvSpPr>
          <p:cNvPr id="59413" name="TextBox 3">
            <a:extLst>
              <a:ext uri="{FF2B5EF4-FFF2-40B4-BE49-F238E27FC236}">
                <a16:creationId xmlns:a16="http://schemas.microsoft.com/office/drawing/2014/main" id="{5F542942-A10C-47F0-809C-36E359DE9813}"/>
              </a:ext>
            </a:extLst>
          </p:cNvPr>
          <p:cNvSpPr txBox="1">
            <a:spLocks noChangeArrowheads="1"/>
          </p:cNvSpPr>
          <p:nvPr/>
        </p:nvSpPr>
        <p:spPr bwMode="auto">
          <a:xfrm>
            <a:off x="4403725" y="1550988"/>
            <a:ext cx="1031875" cy="2794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a:solidFill>
                  <a:schemeClr val="bg1"/>
                </a:solidFill>
              </a:rPr>
              <a:t>Advantages</a:t>
            </a:r>
          </a:p>
        </p:txBody>
      </p:sp>
      <p:sp>
        <p:nvSpPr>
          <p:cNvPr id="59414" name="TextBox 23">
            <a:extLst>
              <a:ext uri="{FF2B5EF4-FFF2-40B4-BE49-F238E27FC236}">
                <a16:creationId xmlns:a16="http://schemas.microsoft.com/office/drawing/2014/main" id="{CECAF27F-9907-43C3-AAC1-A9E4BCC4C86A}"/>
              </a:ext>
            </a:extLst>
          </p:cNvPr>
          <p:cNvSpPr txBox="1">
            <a:spLocks noChangeArrowheads="1"/>
          </p:cNvSpPr>
          <p:nvPr/>
        </p:nvSpPr>
        <p:spPr bwMode="auto">
          <a:xfrm>
            <a:off x="4403725" y="2906713"/>
            <a:ext cx="1236663" cy="30638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a:solidFill>
                  <a:schemeClr val="bg1"/>
                </a:solidFill>
              </a:rPr>
              <a:t>Disadvantages</a:t>
            </a:r>
          </a:p>
        </p:txBody>
      </p:sp>
      <p:sp>
        <p:nvSpPr>
          <p:cNvPr id="59415" name="TextBox 24">
            <a:extLst>
              <a:ext uri="{FF2B5EF4-FFF2-40B4-BE49-F238E27FC236}">
                <a16:creationId xmlns:a16="http://schemas.microsoft.com/office/drawing/2014/main" id="{DCF2CB27-9746-472C-ABFD-F7874EE8C7BA}"/>
              </a:ext>
            </a:extLst>
          </p:cNvPr>
          <p:cNvSpPr txBox="1">
            <a:spLocks noChangeArrowheads="1"/>
          </p:cNvSpPr>
          <p:nvPr/>
        </p:nvSpPr>
        <p:spPr bwMode="auto">
          <a:xfrm>
            <a:off x="4403725" y="3213100"/>
            <a:ext cx="390842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
            </a:pPr>
            <a:r>
              <a:rPr lang="en-US" altLang="en-US" sz="1400">
                <a:solidFill>
                  <a:srgbClr val="000000"/>
                </a:solidFill>
              </a:rPr>
              <a:t>Multiple VMs Lead To Unstable Performance</a:t>
            </a:r>
          </a:p>
          <a:p>
            <a:pPr eaLnBrk="1" hangingPunct="1">
              <a:spcAft>
                <a:spcPts val="400"/>
              </a:spcAft>
              <a:buSzPct val="100000"/>
              <a:buFont typeface="Wingdings" panose="05000000000000000000" pitchFamily="2" charset="2"/>
              <a:buChar char="§"/>
            </a:pPr>
            <a:r>
              <a:rPr lang="en-US" altLang="en-US" sz="1400">
                <a:solidFill>
                  <a:srgbClr val="000000"/>
                </a:solidFill>
              </a:rPr>
              <a:t>Hypervisors Are Not As Efficient As Host OS</a:t>
            </a:r>
          </a:p>
          <a:p>
            <a:pPr eaLnBrk="1" hangingPunct="1">
              <a:spcAft>
                <a:spcPts val="400"/>
              </a:spcAft>
              <a:buSzPct val="100000"/>
              <a:buFont typeface="Wingdings" panose="05000000000000000000" pitchFamily="2" charset="2"/>
              <a:buChar char="§"/>
            </a:pPr>
            <a:r>
              <a:rPr lang="en-US" altLang="en-US" sz="1400">
                <a:solidFill>
                  <a:srgbClr val="000000"/>
                </a:solidFill>
              </a:rPr>
              <a:t>Long Boot-Up Process </a:t>
            </a:r>
            <a:r>
              <a:rPr lang="en-US" altLang="en-US" sz="1400">
                <a:solidFill>
                  <a:srgbClr val="0070C0"/>
                </a:solidFill>
              </a:rPr>
              <a:t>( Approx. 1 Minute )</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57604-1DDF-5C9F-71F5-7A20C0A25870}"/>
            </a:ext>
          </a:extLst>
        </p:cNvPr>
        <p:cNvGrpSpPr/>
        <p:nvPr/>
      </p:nvGrpSpPr>
      <p:grpSpPr>
        <a:xfrm>
          <a:off x="0" y="0"/>
          <a:ext cx="0" cy="0"/>
          <a:chOff x="0" y="0"/>
          <a:chExt cx="0" cy="0"/>
        </a:xfrm>
      </p:grpSpPr>
      <p:sp>
        <p:nvSpPr>
          <p:cNvPr id="226306" name="Rectangle 4">
            <a:extLst>
              <a:ext uri="{FF2B5EF4-FFF2-40B4-BE49-F238E27FC236}">
                <a16:creationId xmlns:a16="http://schemas.microsoft.com/office/drawing/2014/main" id="{2000E394-5E38-854F-BE48-86AA0DCE919C}"/>
              </a:ext>
            </a:extLst>
          </p:cNvPr>
          <p:cNvSpPr>
            <a:spLocks noChangeArrowheads="1"/>
          </p:cNvSpPr>
          <p:nvPr/>
        </p:nvSpPr>
        <p:spPr bwMode="auto">
          <a:xfrm>
            <a:off x="150813" y="760413"/>
            <a:ext cx="354116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dirty="0">
                <a:latin typeface="DM Sans" pitchFamily="2" charset="0"/>
              </a:rPr>
              <a:t>Without using Compose</a:t>
            </a:r>
          </a:p>
          <a:p>
            <a:pPr marL="285750" indent="-285750" eaLnBrk="1" hangingPunct="1">
              <a:lnSpc>
                <a:spcPct val="150000"/>
              </a:lnSpc>
              <a:buClr>
                <a:srgbClr val="0DBA4B"/>
              </a:buClr>
              <a:buFont typeface="Wingdings" panose="05000000000000000000" pitchFamily="2" charset="2"/>
              <a:buChar char="q"/>
            </a:pPr>
            <a:r>
              <a:rPr lang="en-US" altLang="en-US" sz="1400" dirty="0">
                <a:latin typeface="DM Sans" pitchFamily="2" charset="0"/>
              </a:rPr>
              <a:t>Build and run one container at a time</a:t>
            </a:r>
          </a:p>
          <a:p>
            <a:pPr marL="285750" indent="-285750" eaLnBrk="1" hangingPunct="1">
              <a:lnSpc>
                <a:spcPct val="150000"/>
              </a:lnSpc>
              <a:buClr>
                <a:srgbClr val="0DBA4B"/>
              </a:buClr>
              <a:buFont typeface="Wingdings" panose="05000000000000000000" pitchFamily="2" charset="2"/>
              <a:buChar char="q"/>
            </a:pPr>
            <a:r>
              <a:rPr lang="en-US" altLang="ja-JP" sz="1400" dirty="0">
                <a:latin typeface="DM Sans" pitchFamily="2" charset="0"/>
              </a:rPr>
              <a:t>Manually connect containers </a:t>
            </a:r>
          </a:p>
          <a:p>
            <a:pPr marL="285750" indent="-285750" eaLnBrk="1" hangingPunct="1">
              <a:lnSpc>
                <a:spcPct val="150000"/>
              </a:lnSpc>
              <a:buClr>
                <a:srgbClr val="0DBA4B"/>
              </a:buClr>
              <a:buFont typeface="Wingdings" panose="05000000000000000000" pitchFamily="2" charset="2"/>
              <a:buChar char="q"/>
            </a:pPr>
            <a:r>
              <a:rPr lang="en-US" altLang="ja-JP" sz="1400" dirty="0">
                <a:latin typeface="DM Sans" pitchFamily="2" charset="0"/>
              </a:rPr>
              <a:t>Manual Dependency Management</a:t>
            </a:r>
          </a:p>
          <a:p>
            <a:pPr eaLnBrk="1" hangingPunct="1">
              <a:lnSpc>
                <a:spcPct val="150000"/>
              </a:lnSpc>
              <a:buFont typeface="Symbol" panose="05050102010706020507" pitchFamily="18" charset="2"/>
              <a:buChar char="®"/>
            </a:pPr>
            <a:endParaRPr lang="en-US" altLang="en-US" sz="1400" dirty="0">
              <a:latin typeface="DM Sans" pitchFamily="2" charset="0"/>
            </a:endParaRPr>
          </a:p>
          <a:p>
            <a:pPr eaLnBrk="1" hangingPunct="1"/>
            <a:endParaRPr lang="en-US" altLang="en-US" sz="1400" dirty="0">
              <a:latin typeface="DM Sans" pitchFamily="2" charset="0"/>
            </a:endParaRPr>
          </a:p>
          <a:p>
            <a:pPr eaLnBrk="1" hangingPunct="1"/>
            <a:endParaRPr lang="en-US" altLang="en-US" sz="1400" dirty="0">
              <a:latin typeface="DM Sans" pitchFamily="2" charset="0"/>
            </a:endParaRPr>
          </a:p>
        </p:txBody>
      </p:sp>
      <p:sp>
        <p:nvSpPr>
          <p:cNvPr id="2" name="Footer Placeholder 1">
            <a:extLst>
              <a:ext uri="{FF2B5EF4-FFF2-40B4-BE49-F238E27FC236}">
                <a16:creationId xmlns:a16="http://schemas.microsoft.com/office/drawing/2014/main" id="{66EFAD56-6FD8-99AD-3375-734B28589E93}"/>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CA166AAB-A2A4-0EBE-F4AA-21C1EAE86820}"/>
              </a:ext>
            </a:extLst>
          </p:cNvPr>
          <p:cNvSpPr>
            <a:spLocks noGrp="1"/>
          </p:cNvSpPr>
          <p:nvPr>
            <p:ph type="sldNum" sz="quarter" idx="12"/>
          </p:nvPr>
        </p:nvSpPr>
        <p:spPr/>
        <p:txBody>
          <a:bodyPr/>
          <a:lstStyle/>
          <a:p>
            <a:pPr algn="l"/>
            <a:fld id="{AC618148-AE7B-4999-B781-E2BD6F485048}" type="slidenum">
              <a:rPr lang="en-IN" smtClean="0"/>
              <a:pPr algn="l"/>
              <a:t>120</a:t>
            </a:fld>
            <a:endParaRPr lang="en-IN" dirty="0"/>
          </a:p>
        </p:txBody>
      </p:sp>
      <p:sp>
        <p:nvSpPr>
          <p:cNvPr id="226307" name="Text Placeholder 1">
            <a:extLst>
              <a:ext uri="{FF2B5EF4-FFF2-40B4-BE49-F238E27FC236}">
                <a16:creationId xmlns:a16="http://schemas.microsoft.com/office/drawing/2014/main" id="{269E2989-12BB-0092-4935-341F2C135EFC}"/>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buNone/>
            </a:pPr>
            <a:r>
              <a:rPr lang="fr-FR" b="1" dirty="0">
                <a:solidFill>
                  <a:srgbClr val="0DBA4B"/>
                </a:solidFill>
                <a:cs typeface="Arial"/>
              </a:rPr>
              <a:t>Docker</a:t>
            </a:r>
            <a:r>
              <a:rPr lang="fr-FR" b="1" spc="-95" dirty="0">
                <a:solidFill>
                  <a:srgbClr val="0DBA4B"/>
                </a:solidFill>
                <a:cs typeface="Arial"/>
              </a:rPr>
              <a:t> </a:t>
            </a:r>
            <a:r>
              <a:rPr lang="fr-FR" b="1" dirty="0">
                <a:solidFill>
                  <a:srgbClr val="0DBA4B"/>
                </a:solidFill>
                <a:cs typeface="Arial"/>
              </a:rPr>
              <a:t>Compose:</a:t>
            </a:r>
            <a:r>
              <a:rPr lang="fr-FR" b="1" spc="-50" dirty="0">
                <a:solidFill>
                  <a:srgbClr val="0DBA4B"/>
                </a:solidFill>
                <a:cs typeface="Arial"/>
              </a:rPr>
              <a:t> </a:t>
            </a:r>
            <a:r>
              <a:rPr lang="fr-FR" b="1" dirty="0">
                <a:solidFill>
                  <a:srgbClr val="0DBA4B"/>
                </a:solidFill>
              </a:rPr>
              <a:t>Multi</a:t>
            </a:r>
            <a:r>
              <a:rPr lang="fr-FR" b="1" spc="-110" dirty="0">
                <a:solidFill>
                  <a:srgbClr val="0DBA4B"/>
                </a:solidFill>
              </a:rPr>
              <a:t> </a:t>
            </a:r>
            <a:r>
              <a:rPr lang="fr-FR" b="1" dirty="0">
                <a:solidFill>
                  <a:srgbClr val="0DBA4B"/>
                </a:solidFill>
              </a:rPr>
              <a:t>Container</a:t>
            </a:r>
            <a:r>
              <a:rPr lang="fr-FR" b="1" spc="-95" dirty="0">
                <a:solidFill>
                  <a:srgbClr val="0DBA4B"/>
                </a:solidFill>
              </a:rPr>
              <a:t> </a:t>
            </a:r>
            <a:r>
              <a:rPr lang="fr-FR" b="1" spc="-10" dirty="0">
                <a:solidFill>
                  <a:srgbClr val="0DBA4B"/>
                </a:solidFill>
              </a:rPr>
              <a:t>Applications</a:t>
            </a:r>
            <a:endParaRPr lang="en-US" altLang="en-US" b="1" dirty="0">
              <a:solidFill>
                <a:srgbClr val="0DBA4B"/>
              </a:solidFill>
            </a:endParaRPr>
          </a:p>
        </p:txBody>
      </p:sp>
      <p:grpSp>
        <p:nvGrpSpPr>
          <p:cNvPr id="6" name="object 11">
            <a:extLst>
              <a:ext uri="{FF2B5EF4-FFF2-40B4-BE49-F238E27FC236}">
                <a16:creationId xmlns:a16="http://schemas.microsoft.com/office/drawing/2014/main" id="{6C9BB20F-9BD2-1A5A-8415-B45AA38C4E6A}"/>
              </a:ext>
            </a:extLst>
          </p:cNvPr>
          <p:cNvGrpSpPr/>
          <p:nvPr/>
        </p:nvGrpSpPr>
        <p:grpSpPr>
          <a:xfrm>
            <a:off x="630872" y="2511994"/>
            <a:ext cx="1687195" cy="1282065"/>
            <a:chOff x="905255" y="2811779"/>
            <a:chExt cx="1687195" cy="1282065"/>
          </a:xfrm>
        </p:grpSpPr>
        <p:pic>
          <p:nvPicPr>
            <p:cNvPr id="7" name="object 12">
              <a:extLst>
                <a:ext uri="{FF2B5EF4-FFF2-40B4-BE49-F238E27FC236}">
                  <a16:creationId xmlns:a16="http://schemas.microsoft.com/office/drawing/2014/main" id="{F091A580-606C-25FA-28B7-19F95ED0053F}"/>
                </a:ext>
              </a:extLst>
            </p:cNvPr>
            <p:cNvPicPr/>
            <p:nvPr/>
          </p:nvPicPr>
          <p:blipFill>
            <a:blip r:embed="rId2" cstate="print"/>
            <a:stretch>
              <a:fillRect/>
            </a:stretch>
          </p:blipFill>
          <p:spPr>
            <a:xfrm>
              <a:off x="905255" y="3261359"/>
              <a:ext cx="518159" cy="438911"/>
            </a:xfrm>
            <a:prstGeom prst="rect">
              <a:avLst/>
            </a:prstGeom>
          </p:spPr>
        </p:pic>
        <p:pic>
          <p:nvPicPr>
            <p:cNvPr id="8" name="object 13">
              <a:extLst>
                <a:ext uri="{FF2B5EF4-FFF2-40B4-BE49-F238E27FC236}">
                  <a16:creationId xmlns:a16="http://schemas.microsoft.com/office/drawing/2014/main" id="{1D94154C-E6FE-2A2E-B150-1FA75A266330}"/>
                </a:ext>
              </a:extLst>
            </p:cNvPr>
            <p:cNvPicPr/>
            <p:nvPr/>
          </p:nvPicPr>
          <p:blipFill>
            <a:blip r:embed="rId3" cstate="print"/>
            <a:stretch>
              <a:fillRect/>
            </a:stretch>
          </p:blipFill>
          <p:spPr>
            <a:xfrm>
              <a:off x="2249423" y="3706367"/>
              <a:ext cx="342900" cy="387096"/>
            </a:xfrm>
            <a:prstGeom prst="rect">
              <a:avLst/>
            </a:prstGeom>
          </p:spPr>
        </p:pic>
        <p:pic>
          <p:nvPicPr>
            <p:cNvPr id="9" name="object 14">
              <a:extLst>
                <a:ext uri="{FF2B5EF4-FFF2-40B4-BE49-F238E27FC236}">
                  <a16:creationId xmlns:a16="http://schemas.microsoft.com/office/drawing/2014/main" id="{FCBE90DF-5B22-B21A-39DA-CED480A32E3F}"/>
                </a:ext>
              </a:extLst>
            </p:cNvPr>
            <p:cNvPicPr/>
            <p:nvPr/>
          </p:nvPicPr>
          <p:blipFill>
            <a:blip r:embed="rId4" cstate="print"/>
            <a:stretch>
              <a:fillRect/>
            </a:stretch>
          </p:blipFill>
          <p:spPr>
            <a:xfrm>
              <a:off x="2284475" y="3290315"/>
              <a:ext cx="307848" cy="385572"/>
            </a:xfrm>
            <a:prstGeom prst="rect">
              <a:avLst/>
            </a:prstGeom>
          </p:spPr>
        </p:pic>
        <p:pic>
          <p:nvPicPr>
            <p:cNvPr id="10" name="object 15">
              <a:extLst>
                <a:ext uri="{FF2B5EF4-FFF2-40B4-BE49-F238E27FC236}">
                  <a16:creationId xmlns:a16="http://schemas.microsoft.com/office/drawing/2014/main" id="{B2AD1065-CE64-5870-4AF4-CC817EF03D5B}"/>
                </a:ext>
              </a:extLst>
            </p:cNvPr>
            <p:cNvPicPr/>
            <p:nvPr/>
          </p:nvPicPr>
          <p:blipFill>
            <a:blip r:embed="rId4" cstate="print"/>
            <a:stretch>
              <a:fillRect/>
            </a:stretch>
          </p:blipFill>
          <p:spPr>
            <a:xfrm>
              <a:off x="2284475" y="2811779"/>
              <a:ext cx="307848" cy="387095"/>
            </a:xfrm>
            <a:prstGeom prst="rect">
              <a:avLst/>
            </a:prstGeom>
          </p:spPr>
        </p:pic>
        <p:pic>
          <p:nvPicPr>
            <p:cNvPr id="11" name="object 16">
              <a:extLst>
                <a:ext uri="{FF2B5EF4-FFF2-40B4-BE49-F238E27FC236}">
                  <a16:creationId xmlns:a16="http://schemas.microsoft.com/office/drawing/2014/main" id="{48356CE8-0F31-1384-C1AE-09123E377C30}"/>
                </a:ext>
              </a:extLst>
            </p:cNvPr>
            <p:cNvPicPr/>
            <p:nvPr/>
          </p:nvPicPr>
          <p:blipFill>
            <a:blip r:embed="rId5" cstate="print"/>
            <a:stretch>
              <a:fillRect/>
            </a:stretch>
          </p:blipFill>
          <p:spPr>
            <a:xfrm>
              <a:off x="1467611" y="3329939"/>
              <a:ext cx="989076" cy="345948"/>
            </a:xfrm>
            <a:prstGeom prst="rect">
              <a:avLst/>
            </a:prstGeom>
          </p:spPr>
        </p:pic>
        <p:sp>
          <p:nvSpPr>
            <p:cNvPr id="12" name="object 17">
              <a:extLst>
                <a:ext uri="{FF2B5EF4-FFF2-40B4-BE49-F238E27FC236}">
                  <a16:creationId xmlns:a16="http://schemas.microsoft.com/office/drawing/2014/main" id="{028C15B3-548E-5C12-DE69-C93A785968D0}"/>
                </a:ext>
              </a:extLst>
            </p:cNvPr>
            <p:cNvSpPr/>
            <p:nvPr/>
          </p:nvSpPr>
          <p:spPr>
            <a:xfrm>
              <a:off x="1511045" y="3418331"/>
              <a:ext cx="773430" cy="129539"/>
            </a:xfrm>
            <a:custGeom>
              <a:avLst/>
              <a:gdLst/>
              <a:ahLst/>
              <a:cxnLst/>
              <a:rect l="l" t="t" r="r" b="b"/>
              <a:pathLst>
                <a:path w="773430" h="129539">
                  <a:moveTo>
                    <a:pt x="695452" y="64770"/>
                  </a:moveTo>
                  <a:lnTo>
                    <a:pt x="643635" y="129540"/>
                  </a:lnTo>
                  <a:lnTo>
                    <a:pt x="747267" y="77724"/>
                  </a:lnTo>
                  <a:lnTo>
                    <a:pt x="695452" y="77724"/>
                  </a:lnTo>
                  <a:lnTo>
                    <a:pt x="695452" y="64770"/>
                  </a:lnTo>
                  <a:close/>
                </a:path>
                <a:path w="773430" h="129539">
                  <a:moveTo>
                    <a:pt x="685088" y="51816"/>
                  </a:moveTo>
                  <a:lnTo>
                    <a:pt x="0" y="51816"/>
                  </a:lnTo>
                  <a:lnTo>
                    <a:pt x="0" y="77724"/>
                  </a:lnTo>
                  <a:lnTo>
                    <a:pt x="685088" y="77724"/>
                  </a:lnTo>
                  <a:lnTo>
                    <a:pt x="695452" y="64770"/>
                  </a:lnTo>
                  <a:lnTo>
                    <a:pt x="685088" y="51816"/>
                  </a:lnTo>
                  <a:close/>
                </a:path>
                <a:path w="773430" h="129539">
                  <a:moveTo>
                    <a:pt x="747268" y="51816"/>
                  </a:moveTo>
                  <a:lnTo>
                    <a:pt x="695452" y="51816"/>
                  </a:lnTo>
                  <a:lnTo>
                    <a:pt x="695452" y="77724"/>
                  </a:lnTo>
                  <a:lnTo>
                    <a:pt x="747267" y="77724"/>
                  </a:lnTo>
                  <a:lnTo>
                    <a:pt x="773176" y="64770"/>
                  </a:lnTo>
                  <a:lnTo>
                    <a:pt x="747268" y="51816"/>
                  </a:lnTo>
                  <a:close/>
                </a:path>
                <a:path w="773430" h="129539">
                  <a:moveTo>
                    <a:pt x="643635" y="0"/>
                  </a:moveTo>
                  <a:lnTo>
                    <a:pt x="695452" y="64770"/>
                  </a:lnTo>
                  <a:lnTo>
                    <a:pt x="695452" y="51816"/>
                  </a:lnTo>
                  <a:lnTo>
                    <a:pt x="747268" y="51816"/>
                  </a:lnTo>
                  <a:lnTo>
                    <a:pt x="643635" y="0"/>
                  </a:lnTo>
                  <a:close/>
                </a:path>
              </a:pathLst>
            </a:custGeom>
            <a:solidFill>
              <a:srgbClr val="2853A0"/>
            </a:solidFill>
          </p:spPr>
          <p:txBody>
            <a:bodyPr wrap="square" lIns="0" tIns="0" rIns="0" bIns="0" rtlCol="0"/>
            <a:lstStyle/>
            <a:p>
              <a:endParaRPr/>
            </a:p>
          </p:txBody>
        </p:sp>
        <p:pic>
          <p:nvPicPr>
            <p:cNvPr id="13" name="object 18">
              <a:extLst>
                <a:ext uri="{FF2B5EF4-FFF2-40B4-BE49-F238E27FC236}">
                  <a16:creationId xmlns:a16="http://schemas.microsoft.com/office/drawing/2014/main" id="{DD1CA30D-99D6-4766-F15A-4162B451114B}"/>
                </a:ext>
              </a:extLst>
            </p:cNvPr>
            <p:cNvPicPr/>
            <p:nvPr/>
          </p:nvPicPr>
          <p:blipFill>
            <a:blip r:embed="rId6" cstate="print"/>
            <a:stretch>
              <a:fillRect/>
            </a:stretch>
          </p:blipFill>
          <p:spPr>
            <a:xfrm>
              <a:off x="1461515" y="2852927"/>
              <a:ext cx="995172" cy="702564"/>
            </a:xfrm>
            <a:prstGeom prst="rect">
              <a:avLst/>
            </a:prstGeom>
          </p:spPr>
        </p:pic>
        <p:sp>
          <p:nvSpPr>
            <p:cNvPr id="14" name="object 19">
              <a:extLst>
                <a:ext uri="{FF2B5EF4-FFF2-40B4-BE49-F238E27FC236}">
                  <a16:creationId xmlns:a16="http://schemas.microsoft.com/office/drawing/2014/main" id="{77D1CEB2-21A6-D212-C993-58D4A7E3ABDB}"/>
                </a:ext>
              </a:extLst>
            </p:cNvPr>
            <p:cNvSpPr/>
            <p:nvPr/>
          </p:nvSpPr>
          <p:spPr>
            <a:xfrm>
              <a:off x="1504314" y="3006089"/>
              <a:ext cx="779780" cy="486409"/>
            </a:xfrm>
            <a:custGeom>
              <a:avLst/>
              <a:gdLst/>
              <a:ahLst/>
              <a:cxnLst/>
              <a:rect l="l" t="t" r="r" b="b"/>
              <a:pathLst>
                <a:path w="779780" h="486410">
                  <a:moveTo>
                    <a:pt x="698125" y="35099"/>
                  </a:moveTo>
                  <a:lnTo>
                    <a:pt x="0" y="464185"/>
                  </a:lnTo>
                  <a:lnTo>
                    <a:pt x="13462" y="486283"/>
                  </a:lnTo>
                  <a:lnTo>
                    <a:pt x="711559" y="57089"/>
                  </a:lnTo>
                  <a:lnTo>
                    <a:pt x="713606" y="40692"/>
                  </a:lnTo>
                  <a:lnTo>
                    <a:pt x="698125" y="35099"/>
                  </a:lnTo>
                  <a:close/>
                </a:path>
                <a:path w="779780" h="486410">
                  <a:moveTo>
                    <a:pt x="761317" y="29718"/>
                  </a:moveTo>
                  <a:lnTo>
                    <a:pt x="706882" y="29718"/>
                  </a:lnTo>
                  <a:lnTo>
                    <a:pt x="720343" y="51689"/>
                  </a:lnTo>
                  <a:lnTo>
                    <a:pt x="711559" y="57089"/>
                  </a:lnTo>
                  <a:lnTo>
                    <a:pt x="703326" y="123062"/>
                  </a:lnTo>
                  <a:lnTo>
                    <a:pt x="761317" y="29718"/>
                  </a:lnTo>
                  <a:close/>
                </a:path>
                <a:path w="779780" h="486410">
                  <a:moveTo>
                    <a:pt x="713606" y="40692"/>
                  </a:moveTo>
                  <a:lnTo>
                    <a:pt x="711559" y="57089"/>
                  </a:lnTo>
                  <a:lnTo>
                    <a:pt x="720343" y="51689"/>
                  </a:lnTo>
                  <a:lnTo>
                    <a:pt x="713606" y="40692"/>
                  </a:lnTo>
                  <a:close/>
                </a:path>
                <a:path w="779780" h="486410">
                  <a:moveTo>
                    <a:pt x="706882" y="29718"/>
                  </a:moveTo>
                  <a:lnTo>
                    <a:pt x="698125" y="35099"/>
                  </a:lnTo>
                  <a:lnTo>
                    <a:pt x="713563" y="40622"/>
                  </a:lnTo>
                  <a:lnTo>
                    <a:pt x="706882" y="29718"/>
                  </a:lnTo>
                  <a:close/>
                </a:path>
                <a:path w="779780" h="486410">
                  <a:moveTo>
                    <a:pt x="779779" y="0"/>
                  </a:moveTo>
                  <a:lnTo>
                    <a:pt x="635508" y="12700"/>
                  </a:lnTo>
                  <a:lnTo>
                    <a:pt x="698125" y="35099"/>
                  </a:lnTo>
                  <a:lnTo>
                    <a:pt x="706882" y="29718"/>
                  </a:lnTo>
                  <a:lnTo>
                    <a:pt x="761317" y="29718"/>
                  </a:lnTo>
                  <a:lnTo>
                    <a:pt x="779779" y="0"/>
                  </a:lnTo>
                  <a:close/>
                </a:path>
              </a:pathLst>
            </a:custGeom>
            <a:solidFill>
              <a:srgbClr val="2853A0"/>
            </a:solidFill>
          </p:spPr>
          <p:txBody>
            <a:bodyPr wrap="square" lIns="0" tIns="0" rIns="0" bIns="0" rtlCol="0"/>
            <a:lstStyle/>
            <a:p>
              <a:endParaRPr/>
            </a:p>
          </p:txBody>
        </p:sp>
        <p:pic>
          <p:nvPicPr>
            <p:cNvPr id="15" name="object 20">
              <a:extLst>
                <a:ext uri="{FF2B5EF4-FFF2-40B4-BE49-F238E27FC236}">
                  <a16:creationId xmlns:a16="http://schemas.microsoft.com/office/drawing/2014/main" id="{BA427A99-3E5B-6525-28CF-9FBEEF7AEF52}"/>
                </a:ext>
              </a:extLst>
            </p:cNvPr>
            <p:cNvPicPr/>
            <p:nvPr/>
          </p:nvPicPr>
          <p:blipFill>
            <a:blip r:embed="rId7" cstate="print"/>
            <a:stretch>
              <a:fillRect/>
            </a:stretch>
          </p:blipFill>
          <p:spPr>
            <a:xfrm>
              <a:off x="1461515" y="3447287"/>
              <a:ext cx="961644" cy="646176"/>
            </a:xfrm>
            <a:prstGeom prst="rect">
              <a:avLst/>
            </a:prstGeom>
          </p:spPr>
        </p:pic>
        <p:sp>
          <p:nvSpPr>
            <p:cNvPr id="16" name="object 21">
              <a:extLst>
                <a:ext uri="{FF2B5EF4-FFF2-40B4-BE49-F238E27FC236}">
                  <a16:creationId xmlns:a16="http://schemas.microsoft.com/office/drawing/2014/main" id="{16093C23-ACA5-D1A8-0ABE-DB00A0EBDEBB}"/>
                </a:ext>
              </a:extLst>
            </p:cNvPr>
            <p:cNvSpPr/>
            <p:nvPr/>
          </p:nvSpPr>
          <p:spPr>
            <a:xfrm>
              <a:off x="1504695" y="3470274"/>
              <a:ext cx="745490" cy="431165"/>
            </a:xfrm>
            <a:custGeom>
              <a:avLst/>
              <a:gdLst/>
              <a:ahLst/>
              <a:cxnLst/>
              <a:rect l="l" t="t" r="r" b="b"/>
              <a:pathLst>
                <a:path w="745489" h="431164">
                  <a:moveTo>
                    <a:pt x="662509" y="398474"/>
                  </a:moveTo>
                  <a:lnTo>
                    <a:pt x="600964" y="423113"/>
                  </a:lnTo>
                  <a:lnTo>
                    <a:pt x="745490" y="430707"/>
                  </a:lnTo>
                  <a:lnTo>
                    <a:pt x="727333" y="403618"/>
                  </a:lnTo>
                  <a:lnTo>
                    <a:pt x="671576" y="403618"/>
                  </a:lnTo>
                  <a:lnTo>
                    <a:pt x="662509" y="398474"/>
                  </a:lnTo>
                  <a:close/>
                </a:path>
                <a:path w="745489" h="431164">
                  <a:moveTo>
                    <a:pt x="675318" y="375972"/>
                  </a:moveTo>
                  <a:lnTo>
                    <a:pt x="677926" y="392303"/>
                  </a:lnTo>
                  <a:lnTo>
                    <a:pt x="662509" y="398474"/>
                  </a:lnTo>
                  <a:lnTo>
                    <a:pt x="671576" y="403618"/>
                  </a:lnTo>
                  <a:lnTo>
                    <a:pt x="684403" y="381127"/>
                  </a:lnTo>
                  <a:lnTo>
                    <a:pt x="675318" y="375972"/>
                  </a:lnTo>
                  <a:close/>
                </a:path>
                <a:path w="745489" h="431164">
                  <a:moveTo>
                    <a:pt x="664845" y="310388"/>
                  </a:moveTo>
                  <a:lnTo>
                    <a:pt x="675318" y="375972"/>
                  </a:lnTo>
                  <a:lnTo>
                    <a:pt x="684403" y="381127"/>
                  </a:lnTo>
                  <a:lnTo>
                    <a:pt x="671576" y="403618"/>
                  </a:lnTo>
                  <a:lnTo>
                    <a:pt x="727333" y="403618"/>
                  </a:lnTo>
                  <a:lnTo>
                    <a:pt x="664845" y="310388"/>
                  </a:lnTo>
                  <a:close/>
                </a:path>
                <a:path w="745489" h="431164">
                  <a:moveTo>
                    <a:pt x="12700" y="0"/>
                  </a:moveTo>
                  <a:lnTo>
                    <a:pt x="0" y="22606"/>
                  </a:lnTo>
                  <a:lnTo>
                    <a:pt x="662509" y="398474"/>
                  </a:lnTo>
                  <a:lnTo>
                    <a:pt x="677926" y="392303"/>
                  </a:lnTo>
                  <a:lnTo>
                    <a:pt x="675318" y="375972"/>
                  </a:lnTo>
                  <a:lnTo>
                    <a:pt x="12700" y="0"/>
                  </a:lnTo>
                  <a:close/>
                </a:path>
              </a:pathLst>
            </a:custGeom>
            <a:solidFill>
              <a:srgbClr val="2853A0"/>
            </a:solidFill>
          </p:spPr>
          <p:txBody>
            <a:bodyPr wrap="square" lIns="0" tIns="0" rIns="0" bIns="0" rtlCol="0"/>
            <a:lstStyle/>
            <a:p>
              <a:endParaRPr/>
            </a:p>
          </p:txBody>
        </p:sp>
      </p:grpSp>
      <p:sp>
        <p:nvSpPr>
          <p:cNvPr id="17" name="Rectangle 4">
            <a:extLst>
              <a:ext uri="{FF2B5EF4-FFF2-40B4-BE49-F238E27FC236}">
                <a16:creationId xmlns:a16="http://schemas.microsoft.com/office/drawing/2014/main" id="{E794820A-FACA-6ACB-252F-201420837735}"/>
              </a:ext>
            </a:extLst>
          </p:cNvPr>
          <p:cNvSpPr>
            <a:spLocks noChangeArrowheads="1"/>
          </p:cNvSpPr>
          <p:nvPr/>
        </p:nvSpPr>
        <p:spPr bwMode="auto">
          <a:xfrm>
            <a:off x="4091441" y="762988"/>
            <a:ext cx="4158785"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dirty="0">
                <a:latin typeface="DM Sans" pitchFamily="2" charset="0"/>
              </a:rPr>
              <a:t>With Compose</a:t>
            </a:r>
          </a:p>
          <a:p>
            <a:pPr marL="285750" indent="-285750" eaLnBrk="1" hangingPunct="1">
              <a:lnSpc>
                <a:spcPct val="150000"/>
              </a:lnSpc>
              <a:buClr>
                <a:srgbClr val="0DBA4B"/>
              </a:buClr>
              <a:buFont typeface="Wingdings" panose="05000000000000000000" pitchFamily="2" charset="2"/>
              <a:buChar char="q"/>
            </a:pPr>
            <a:r>
              <a:rPr lang="en-US" altLang="en-US" sz="1400" dirty="0">
                <a:latin typeface="DM Sans" pitchFamily="2" charset="0"/>
              </a:rPr>
              <a:t>Define multi-container apps in a single file</a:t>
            </a:r>
          </a:p>
          <a:p>
            <a:pPr marL="285750" indent="-285750" eaLnBrk="1" hangingPunct="1">
              <a:lnSpc>
                <a:spcPct val="150000"/>
              </a:lnSpc>
              <a:buClr>
                <a:srgbClr val="0DBA4B"/>
              </a:buClr>
              <a:buFont typeface="Wingdings" panose="05000000000000000000" pitchFamily="2" charset="2"/>
              <a:buChar char="q"/>
            </a:pPr>
            <a:r>
              <a:rPr lang="en-US" altLang="ja-JP" sz="1400" dirty="0">
                <a:latin typeface="DM Sans" pitchFamily="2" charset="0"/>
              </a:rPr>
              <a:t>Single command to deploy entire apps</a:t>
            </a:r>
          </a:p>
          <a:p>
            <a:pPr marL="285750" indent="-285750" eaLnBrk="1" hangingPunct="1">
              <a:lnSpc>
                <a:spcPct val="150000"/>
              </a:lnSpc>
              <a:buClr>
                <a:srgbClr val="0DBA4B"/>
              </a:buClr>
              <a:buFont typeface="Wingdings" panose="05000000000000000000" pitchFamily="2" charset="2"/>
              <a:buChar char="q"/>
            </a:pPr>
            <a:r>
              <a:rPr lang="en-US" altLang="ja-JP" sz="1400" dirty="0">
                <a:latin typeface="DM Sans" pitchFamily="2" charset="0"/>
              </a:rPr>
              <a:t>Handles Dependencies</a:t>
            </a:r>
          </a:p>
          <a:p>
            <a:pPr marL="285750" indent="-285750" eaLnBrk="1" hangingPunct="1">
              <a:lnSpc>
                <a:spcPct val="150000"/>
              </a:lnSpc>
              <a:buClr>
                <a:srgbClr val="0DBA4B"/>
              </a:buClr>
              <a:buFont typeface="Wingdings" panose="05000000000000000000" pitchFamily="2" charset="2"/>
              <a:buChar char="q"/>
            </a:pPr>
            <a:r>
              <a:rPr lang="en-US" altLang="ja-JP" sz="1400" dirty="0">
                <a:latin typeface="DM Sans" pitchFamily="2" charset="0"/>
              </a:rPr>
              <a:t>Works with Networking, Volumes, Swarm</a:t>
            </a:r>
          </a:p>
          <a:p>
            <a:pPr eaLnBrk="1" hangingPunct="1">
              <a:lnSpc>
                <a:spcPct val="150000"/>
              </a:lnSpc>
              <a:buFont typeface="Symbol" panose="05050102010706020507" pitchFamily="18" charset="2"/>
              <a:buChar char="®"/>
            </a:pPr>
            <a:endParaRPr lang="en-US" altLang="en-US" sz="1400" dirty="0">
              <a:latin typeface="DM Sans" pitchFamily="2" charset="0"/>
            </a:endParaRPr>
          </a:p>
          <a:p>
            <a:pPr eaLnBrk="1" hangingPunct="1"/>
            <a:endParaRPr lang="en-US" altLang="en-US" sz="1400" dirty="0">
              <a:latin typeface="DM Sans" pitchFamily="2" charset="0"/>
            </a:endParaRPr>
          </a:p>
          <a:p>
            <a:pPr eaLnBrk="1" hangingPunct="1"/>
            <a:endParaRPr lang="en-US" altLang="en-US" sz="1400" dirty="0">
              <a:latin typeface="DM Sans" pitchFamily="2" charset="0"/>
            </a:endParaRPr>
          </a:p>
        </p:txBody>
      </p:sp>
      <p:grpSp>
        <p:nvGrpSpPr>
          <p:cNvPr id="18" name="object 23">
            <a:extLst>
              <a:ext uri="{FF2B5EF4-FFF2-40B4-BE49-F238E27FC236}">
                <a16:creationId xmlns:a16="http://schemas.microsoft.com/office/drawing/2014/main" id="{845E812E-41C2-93FC-EE5F-7765D12BDAA4}"/>
              </a:ext>
            </a:extLst>
          </p:cNvPr>
          <p:cNvGrpSpPr/>
          <p:nvPr/>
        </p:nvGrpSpPr>
        <p:grpSpPr>
          <a:xfrm>
            <a:off x="4091441" y="2420935"/>
            <a:ext cx="3371215" cy="1971039"/>
            <a:chOff x="4998720" y="3121151"/>
            <a:chExt cx="3371215" cy="1971039"/>
          </a:xfrm>
        </p:grpSpPr>
        <p:pic>
          <p:nvPicPr>
            <p:cNvPr id="19" name="object 24">
              <a:extLst>
                <a:ext uri="{FF2B5EF4-FFF2-40B4-BE49-F238E27FC236}">
                  <a16:creationId xmlns:a16="http://schemas.microsoft.com/office/drawing/2014/main" id="{653DDDF4-F871-70C8-7149-31AB817FDBFA}"/>
                </a:ext>
              </a:extLst>
            </p:cNvPr>
            <p:cNvPicPr/>
            <p:nvPr/>
          </p:nvPicPr>
          <p:blipFill>
            <a:blip r:embed="rId8" cstate="print"/>
            <a:stretch>
              <a:fillRect/>
            </a:stretch>
          </p:blipFill>
          <p:spPr>
            <a:xfrm>
              <a:off x="5978652" y="3288791"/>
              <a:ext cx="905255" cy="345947"/>
            </a:xfrm>
            <a:prstGeom prst="rect">
              <a:avLst/>
            </a:prstGeom>
          </p:spPr>
        </p:pic>
        <p:sp>
          <p:nvSpPr>
            <p:cNvPr id="20" name="object 25">
              <a:extLst>
                <a:ext uri="{FF2B5EF4-FFF2-40B4-BE49-F238E27FC236}">
                  <a16:creationId xmlns:a16="http://schemas.microsoft.com/office/drawing/2014/main" id="{669567B1-3FC3-DE7B-9307-AA9EACD5A6DE}"/>
                </a:ext>
              </a:extLst>
            </p:cNvPr>
            <p:cNvSpPr/>
            <p:nvPr/>
          </p:nvSpPr>
          <p:spPr>
            <a:xfrm>
              <a:off x="6022086" y="3377183"/>
              <a:ext cx="689610" cy="129539"/>
            </a:xfrm>
            <a:custGeom>
              <a:avLst/>
              <a:gdLst/>
              <a:ahLst/>
              <a:cxnLst/>
              <a:rect l="l" t="t" r="r" b="b"/>
              <a:pathLst>
                <a:path w="689609" h="129539">
                  <a:moveTo>
                    <a:pt x="611505" y="64770"/>
                  </a:moveTo>
                  <a:lnTo>
                    <a:pt x="559688" y="129540"/>
                  </a:lnTo>
                  <a:lnTo>
                    <a:pt x="663321" y="77724"/>
                  </a:lnTo>
                  <a:lnTo>
                    <a:pt x="611505" y="77724"/>
                  </a:lnTo>
                  <a:lnTo>
                    <a:pt x="611505" y="64770"/>
                  </a:lnTo>
                  <a:close/>
                </a:path>
                <a:path w="689609" h="129539">
                  <a:moveTo>
                    <a:pt x="601141" y="51816"/>
                  </a:moveTo>
                  <a:lnTo>
                    <a:pt x="0" y="51816"/>
                  </a:lnTo>
                  <a:lnTo>
                    <a:pt x="0" y="77724"/>
                  </a:lnTo>
                  <a:lnTo>
                    <a:pt x="601141" y="77724"/>
                  </a:lnTo>
                  <a:lnTo>
                    <a:pt x="611505" y="64770"/>
                  </a:lnTo>
                  <a:lnTo>
                    <a:pt x="601141" y="51816"/>
                  </a:lnTo>
                  <a:close/>
                </a:path>
                <a:path w="689609" h="129539">
                  <a:moveTo>
                    <a:pt x="663321" y="51816"/>
                  </a:moveTo>
                  <a:lnTo>
                    <a:pt x="611505" y="51816"/>
                  </a:lnTo>
                  <a:lnTo>
                    <a:pt x="611505" y="77724"/>
                  </a:lnTo>
                  <a:lnTo>
                    <a:pt x="663321" y="77724"/>
                  </a:lnTo>
                  <a:lnTo>
                    <a:pt x="689229" y="64770"/>
                  </a:lnTo>
                  <a:lnTo>
                    <a:pt x="663321" y="51816"/>
                  </a:lnTo>
                  <a:close/>
                </a:path>
                <a:path w="689609" h="129539">
                  <a:moveTo>
                    <a:pt x="559688" y="0"/>
                  </a:moveTo>
                  <a:lnTo>
                    <a:pt x="611505" y="64770"/>
                  </a:lnTo>
                  <a:lnTo>
                    <a:pt x="611505" y="51816"/>
                  </a:lnTo>
                  <a:lnTo>
                    <a:pt x="663321" y="51816"/>
                  </a:lnTo>
                  <a:lnTo>
                    <a:pt x="559688" y="0"/>
                  </a:lnTo>
                  <a:close/>
                </a:path>
              </a:pathLst>
            </a:custGeom>
            <a:solidFill>
              <a:srgbClr val="2853A0"/>
            </a:solidFill>
          </p:spPr>
          <p:txBody>
            <a:bodyPr wrap="square" lIns="0" tIns="0" rIns="0" bIns="0" rtlCol="0"/>
            <a:lstStyle/>
            <a:p>
              <a:endParaRPr/>
            </a:p>
          </p:txBody>
        </p:sp>
        <p:pic>
          <p:nvPicPr>
            <p:cNvPr id="21" name="object 26">
              <a:extLst>
                <a:ext uri="{FF2B5EF4-FFF2-40B4-BE49-F238E27FC236}">
                  <a16:creationId xmlns:a16="http://schemas.microsoft.com/office/drawing/2014/main" id="{4C89267C-F3F0-1245-F6DE-87DDBBAE3347}"/>
                </a:ext>
              </a:extLst>
            </p:cNvPr>
            <p:cNvPicPr/>
            <p:nvPr/>
          </p:nvPicPr>
          <p:blipFill>
            <a:blip r:embed="rId2" cstate="print"/>
            <a:stretch>
              <a:fillRect/>
            </a:stretch>
          </p:blipFill>
          <p:spPr>
            <a:xfrm>
              <a:off x="5451348" y="3238499"/>
              <a:ext cx="518160" cy="438912"/>
            </a:xfrm>
            <a:prstGeom prst="rect">
              <a:avLst/>
            </a:prstGeom>
          </p:spPr>
        </p:pic>
        <p:pic>
          <p:nvPicPr>
            <p:cNvPr id="22" name="object 27">
              <a:extLst>
                <a:ext uri="{FF2B5EF4-FFF2-40B4-BE49-F238E27FC236}">
                  <a16:creationId xmlns:a16="http://schemas.microsoft.com/office/drawing/2014/main" id="{61E461EA-375A-DEC0-1180-D2D9C84DDC3C}"/>
                </a:ext>
              </a:extLst>
            </p:cNvPr>
            <p:cNvPicPr/>
            <p:nvPr/>
          </p:nvPicPr>
          <p:blipFill>
            <a:blip r:embed="rId9" cstate="print"/>
            <a:stretch>
              <a:fillRect/>
            </a:stretch>
          </p:blipFill>
          <p:spPr>
            <a:xfrm>
              <a:off x="4998720" y="3203447"/>
              <a:ext cx="487679" cy="487679"/>
            </a:xfrm>
            <a:prstGeom prst="rect">
              <a:avLst/>
            </a:prstGeom>
          </p:spPr>
        </p:pic>
        <p:sp>
          <p:nvSpPr>
            <p:cNvPr id="23" name="object 28">
              <a:extLst>
                <a:ext uri="{FF2B5EF4-FFF2-40B4-BE49-F238E27FC236}">
                  <a16:creationId xmlns:a16="http://schemas.microsoft.com/office/drawing/2014/main" id="{3CD87C3E-30F9-E185-2089-DEBB433B6C5B}"/>
                </a:ext>
              </a:extLst>
            </p:cNvPr>
            <p:cNvSpPr/>
            <p:nvPr/>
          </p:nvSpPr>
          <p:spPr>
            <a:xfrm>
              <a:off x="5510784" y="3602735"/>
              <a:ext cx="2854960" cy="919480"/>
            </a:xfrm>
            <a:custGeom>
              <a:avLst/>
              <a:gdLst/>
              <a:ahLst/>
              <a:cxnLst/>
              <a:rect l="l" t="t" r="r" b="b"/>
              <a:pathLst>
                <a:path w="2854959" h="919479">
                  <a:moveTo>
                    <a:pt x="1427225" y="0"/>
                  </a:moveTo>
                  <a:lnTo>
                    <a:pt x="0" y="918971"/>
                  </a:lnTo>
                  <a:lnTo>
                    <a:pt x="2854451" y="918971"/>
                  </a:lnTo>
                  <a:lnTo>
                    <a:pt x="1427225" y="0"/>
                  </a:lnTo>
                  <a:close/>
                </a:path>
              </a:pathLst>
            </a:custGeom>
            <a:solidFill>
              <a:srgbClr val="E1EBED"/>
            </a:solidFill>
          </p:spPr>
          <p:txBody>
            <a:bodyPr wrap="square" lIns="0" tIns="0" rIns="0" bIns="0" rtlCol="0"/>
            <a:lstStyle/>
            <a:p>
              <a:endParaRPr/>
            </a:p>
          </p:txBody>
        </p:sp>
        <p:sp>
          <p:nvSpPr>
            <p:cNvPr id="24" name="object 29">
              <a:extLst>
                <a:ext uri="{FF2B5EF4-FFF2-40B4-BE49-F238E27FC236}">
                  <a16:creationId xmlns:a16="http://schemas.microsoft.com/office/drawing/2014/main" id="{0A3772C1-88B9-8FE3-FF6F-5261A0CB5C42}"/>
                </a:ext>
              </a:extLst>
            </p:cNvPr>
            <p:cNvSpPr/>
            <p:nvPr/>
          </p:nvSpPr>
          <p:spPr>
            <a:xfrm>
              <a:off x="5510784" y="3602735"/>
              <a:ext cx="2854960" cy="919480"/>
            </a:xfrm>
            <a:custGeom>
              <a:avLst/>
              <a:gdLst/>
              <a:ahLst/>
              <a:cxnLst/>
              <a:rect l="l" t="t" r="r" b="b"/>
              <a:pathLst>
                <a:path w="2854959" h="919479">
                  <a:moveTo>
                    <a:pt x="0" y="918971"/>
                  </a:moveTo>
                  <a:lnTo>
                    <a:pt x="1427225" y="0"/>
                  </a:lnTo>
                  <a:lnTo>
                    <a:pt x="2854451" y="918971"/>
                  </a:lnTo>
                  <a:lnTo>
                    <a:pt x="0" y="918971"/>
                  </a:lnTo>
                  <a:close/>
                </a:path>
              </a:pathLst>
            </a:custGeom>
            <a:ln w="9144">
              <a:solidFill>
                <a:srgbClr val="E1EBED"/>
              </a:solidFill>
            </a:ln>
          </p:spPr>
          <p:txBody>
            <a:bodyPr wrap="square" lIns="0" tIns="0" rIns="0" bIns="0" rtlCol="0"/>
            <a:lstStyle/>
            <a:p>
              <a:endParaRPr/>
            </a:p>
          </p:txBody>
        </p:sp>
        <p:pic>
          <p:nvPicPr>
            <p:cNvPr id="25" name="object 30">
              <a:extLst>
                <a:ext uri="{FF2B5EF4-FFF2-40B4-BE49-F238E27FC236}">
                  <a16:creationId xmlns:a16="http://schemas.microsoft.com/office/drawing/2014/main" id="{616F9DD1-87A3-7E15-2093-75250F74E930}"/>
                </a:ext>
              </a:extLst>
            </p:cNvPr>
            <p:cNvPicPr/>
            <p:nvPr/>
          </p:nvPicPr>
          <p:blipFill>
            <a:blip r:embed="rId10" cstate="print"/>
            <a:stretch>
              <a:fillRect/>
            </a:stretch>
          </p:blipFill>
          <p:spPr>
            <a:xfrm>
              <a:off x="6644640" y="4485131"/>
              <a:ext cx="641603" cy="597408"/>
            </a:xfrm>
            <a:prstGeom prst="rect">
              <a:avLst/>
            </a:prstGeom>
          </p:spPr>
        </p:pic>
        <p:pic>
          <p:nvPicPr>
            <p:cNvPr id="26" name="object 31">
              <a:extLst>
                <a:ext uri="{FF2B5EF4-FFF2-40B4-BE49-F238E27FC236}">
                  <a16:creationId xmlns:a16="http://schemas.microsoft.com/office/drawing/2014/main" id="{8E2AB9C1-B495-51E3-C586-E35960B4314C}"/>
                </a:ext>
              </a:extLst>
            </p:cNvPr>
            <p:cNvPicPr/>
            <p:nvPr/>
          </p:nvPicPr>
          <p:blipFill>
            <a:blip r:embed="rId10" cstate="print"/>
            <a:stretch>
              <a:fillRect/>
            </a:stretch>
          </p:blipFill>
          <p:spPr>
            <a:xfrm>
              <a:off x="5535168" y="4489703"/>
              <a:ext cx="640079" cy="597408"/>
            </a:xfrm>
            <a:prstGeom prst="rect">
              <a:avLst/>
            </a:prstGeom>
          </p:spPr>
        </p:pic>
        <p:pic>
          <p:nvPicPr>
            <p:cNvPr id="27" name="object 32">
              <a:extLst>
                <a:ext uri="{FF2B5EF4-FFF2-40B4-BE49-F238E27FC236}">
                  <a16:creationId xmlns:a16="http://schemas.microsoft.com/office/drawing/2014/main" id="{B8FC69B3-C143-7ECE-DF0C-3C75258A4D2C}"/>
                </a:ext>
              </a:extLst>
            </p:cNvPr>
            <p:cNvPicPr/>
            <p:nvPr/>
          </p:nvPicPr>
          <p:blipFill>
            <a:blip r:embed="rId10" cstate="print"/>
            <a:stretch>
              <a:fillRect/>
            </a:stretch>
          </p:blipFill>
          <p:spPr>
            <a:xfrm>
              <a:off x="6108192" y="4494275"/>
              <a:ext cx="640080" cy="597408"/>
            </a:xfrm>
            <a:prstGeom prst="rect">
              <a:avLst/>
            </a:prstGeom>
          </p:spPr>
        </p:pic>
        <p:pic>
          <p:nvPicPr>
            <p:cNvPr id="28" name="object 33">
              <a:extLst>
                <a:ext uri="{FF2B5EF4-FFF2-40B4-BE49-F238E27FC236}">
                  <a16:creationId xmlns:a16="http://schemas.microsoft.com/office/drawing/2014/main" id="{A96243F2-D61A-DD73-3D3B-3F9111FBA06B}"/>
                </a:ext>
              </a:extLst>
            </p:cNvPr>
            <p:cNvPicPr/>
            <p:nvPr/>
          </p:nvPicPr>
          <p:blipFill>
            <a:blip r:embed="rId10" cstate="print"/>
            <a:stretch>
              <a:fillRect/>
            </a:stretch>
          </p:blipFill>
          <p:spPr>
            <a:xfrm>
              <a:off x="7184136" y="4488178"/>
              <a:ext cx="641603" cy="598932"/>
            </a:xfrm>
            <a:prstGeom prst="rect">
              <a:avLst/>
            </a:prstGeom>
          </p:spPr>
        </p:pic>
        <p:pic>
          <p:nvPicPr>
            <p:cNvPr id="29" name="object 34">
              <a:extLst>
                <a:ext uri="{FF2B5EF4-FFF2-40B4-BE49-F238E27FC236}">
                  <a16:creationId xmlns:a16="http://schemas.microsoft.com/office/drawing/2014/main" id="{18B1D857-A139-6EEF-B75C-FCCEDDBC2E93}"/>
                </a:ext>
              </a:extLst>
            </p:cNvPr>
            <p:cNvPicPr/>
            <p:nvPr/>
          </p:nvPicPr>
          <p:blipFill>
            <a:blip r:embed="rId10" cstate="print"/>
            <a:stretch>
              <a:fillRect/>
            </a:stretch>
          </p:blipFill>
          <p:spPr>
            <a:xfrm>
              <a:off x="7725155" y="4483607"/>
              <a:ext cx="640079" cy="597408"/>
            </a:xfrm>
            <a:prstGeom prst="rect">
              <a:avLst/>
            </a:prstGeom>
          </p:spPr>
        </p:pic>
        <p:pic>
          <p:nvPicPr>
            <p:cNvPr id="30" name="object 35">
              <a:extLst>
                <a:ext uri="{FF2B5EF4-FFF2-40B4-BE49-F238E27FC236}">
                  <a16:creationId xmlns:a16="http://schemas.microsoft.com/office/drawing/2014/main" id="{96235CE5-35B3-9733-74A1-9FCF20011623}"/>
                </a:ext>
              </a:extLst>
            </p:cNvPr>
            <p:cNvPicPr/>
            <p:nvPr/>
          </p:nvPicPr>
          <p:blipFill>
            <a:blip r:embed="rId11" cstate="print"/>
            <a:stretch>
              <a:fillRect/>
            </a:stretch>
          </p:blipFill>
          <p:spPr>
            <a:xfrm>
              <a:off x="6662927" y="3121151"/>
              <a:ext cx="556259" cy="556260"/>
            </a:xfrm>
            <a:prstGeom prst="rect">
              <a:avLst/>
            </a:prstGeom>
          </p:spPr>
        </p:pic>
        <p:sp>
          <p:nvSpPr>
            <p:cNvPr id="31" name="object 36">
              <a:extLst>
                <a:ext uri="{FF2B5EF4-FFF2-40B4-BE49-F238E27FC236}">
                  <a16:creationId xmlns:a16="http://schemas.microsoft.com/office/drawing/2014/main" id="{8C7E32FD-E4D0-3F31-BB4B-096BD28557B8}"/>
                </a:ext>
              </a:extLst>
            </p:cNvPr>
            <p:cNvSpPr/>
            <p:nvPr/>
          </p:nvSpPr>
          <p:spPr>
            <a:xfrm>
              <a:off x="6060948" y="4056887"/>
              <a:ext cx="1734820" cy="352425"/>
            </a:xfrm>
            <a:custGeom>
              <a:avLst/>
              <a:gdLst/>
              <a:ahLst/>
              <a:cxnLst/>
              <a:rect l="l" t="t" r="r" b="b"/>
              <a:pathLst>
                <a:path w="1734820" h="352425">
                  <a:moveTo>
                    <a:pt x="0" y="176022"/>
                  </a:moveTo>
                  <a:lnTo>
                    <a:pt x="27865" y="131586"/>
                  </a:lnTo>
                  <a:lnTo>
                    <a:pt x="75236" y="104196"/>
                  </a:lnTo>
                  <a:lnTo>
                    <a:pt x="143211" y="79088"/>
                  </a:lnTo>
                  <a:lnTo>
                    <a:pt x="184275" y="67521"/>
                  </a:lnTo>
                  <a:lnTo>
                    <a:pt x="229709" y="56683"/>
                  </a:lnTo>
                  <a:lnTo>
                    <a:pt x="279253" y="46626"/>
                  </a:lnTo>
                  <a:lnTo>
                    <a:pt x="332647" y="37404"/>
                  </a:lnTo>
                  <a:lnTo>
                    <a:pt x="389631" y="29069"/>
                  </a:lnTo>
                  <a:lnTo>
                    <a:pt x="449943" y="21673"/>
                  </a:lnTo>
                  <a:lnTo>
                    <a:pt x="513325" y="15271"/>
                  </a:lnTo>
                  <a:lnTo>
                    <a:pt x="579515" y="9914"/>
                  </a:lnTo>
                  <a:lnTo>
                    <a:pt x="648253" y="5656"/>
                  </a:lnTo>
                  <a:lnTo>
                    <a:pt x="719280" y="2549"/>
                  </a:lnTo>
                  <a:lnTo>
                    <a:pt x="792334" y="646"/>
                  </a:lnTo>
                  <a:lnTo>
                    <a:pt x="867155" y="0"/>
                  </a:lnTo>
                  <a:lnTo>
                    <a:pt x="941977" y="646"/>
                  </a:lnTo>
                  <a:lnTo>
                    <a:pt x="1015031" y="2549"/>
                  </a:lnTo>
                  <a:lnTo>
                    <a:pt x="1086058" y="5656"/>
                  </a:lnTo>
                  <a:lnTo>
                    <a:pt x="1154796" y="9914"/>
                  </a:lnTo>
                  <a:lnTo>
                    <a:pt x="1220986" y="15271"/>
                  </a:lnTo>
                  <a:lnTo>
                    <a:pt x="1284368" y="21673"/>
                  </a:lnTo>
                  <a:lnTo>
                    <a:pt x="1344680" y="29069"/>
                  </a:lnTo>
                  <a:lnTo>
                    <a:pt x="1401664" y="37404"/>
                  </a:lnTo>
                  <a:lnTo>
                    <a:pt x="1455058" y="46626"/>
                  </a:lnTo>
                  <a:lnTo>
                    <a:pt x="1504602" y="56683"/>
                  </a:lnTo>
                  <a:lnTo>
                    <a:pt x="1550036" y="67521"/>
                  </a:lnTo>
                  <a:lnTo>
                    <a:pt x="1591100" y="79088"/>
                  </a:lnTo>
                  <a:lnTo>
                    <a:pt x="1627533" y="91331"/>
                  </a:lnTo>
                  <a:lnTo>
                    <a:pt x="1685466" y="117632"/>
                  </a:lnTo>
                  <a:lnTo>
                    <a:pt x="1721753" y="146003"/>
                  </a:lnTo>
                  <a:lnTo>
                    <a:pt x="1734311" y="176022"/>
                  </a:lnTo>
                  <a:lnTo>
                    <a:pt x="1731129" y="191210"/>
                  </a:lnTo>
                  <a:lnTo>
                    <a:pt x="1706446" y="220457"/>
                  </a:lnTo>
                  <a:lnTo>
                    <a:pt x="1659075" y="247847"/>
                  </a:lnTo>
                  <a:lnTo>
                    <a:pt x="1591100" y="272955"/>
                  </a:lnTo>
                  <a:lnTo>
                    <a:pt x="1550036" y="284522"/>
                  </a:lnTo>
                  <a:lnTo>
                    <a:pt x="1504602" y="295360"/>
                  </a:lnTo>
                  <a:lnTo>
                    <a:pt x="1455058" y="305417"/>
                  </a:lnTo>
                  <a:lnTo>
                    <a:pt x="1401664" y="314639"/>
                  </a:lnTo>
                  <a:lnTo>
                    <a:pt x="1344680" y="322974"/>
                  </a:lnTo>
                  <a:lnTo>
                    <a:pt x="1284368" y="330370"/>
                  </a:lnTo>
                  <a:lnTo>
                    <a:pt x="1220986" y="336772"/>
                  </a:lnTo>
                  <a:lnTo>
                    <a:pt x="1154796" y="342129"/>
                  </a:lnTo>
                  <a:lnTo>
                    <a:pt x="1086058" y="346387"/>
                  </a:lnTo>
                  <a:lnTo>
                    <a:pt x="1015031" y="349494"/>
                  </a:lnTo>
                  <a:lnTo>
                    <a:pt x="941977" y="351397"/>
                  </a:lnTo>
                  <a:lnTo>
                    <a:pt x="867155" y="352044"/>
                  </a:lnTo>
                  <a:lnTo>
                    <a:pt x="792334" y="351397"/>
                  </a:lnTo>
                  <a:lnTo>
                    <a:pt x="719280" y="349494"/>
                  </a:lnTo>
                  <a:lnTo>
                    <a:pt x="648253" y="346387"/>
                  </a:lnTo>
                  <a:lnTo>
                    <a:pt x="579515" y="342129"/>
                  </a:lnTo>
                  <a:lnTo>
                    <a:pt x="513325" y="336772"/>
                  </a:lnTo>
                  <a:lnTo>
                    <a:pt x="449943" y="330370"/>
                  </a:lnTo>
                  <a:lnTo>
                    <a:pt x="389631" y="322974"/>
                  </a:lnTo>
                  <a:lnTo>
                    <a:pt x="332647" y="314639"/>
                  </a:lnTo>
                  <a:lnTo>
                    <a:pt x="279253" y="305417"/>
                  </a:lnTo>
                  <a:lnTo>
                    <a:pt x="229709" y="295360"/>
                  </a:lnTo>
                  <a:lnTo>
                    <a:pt x="184275" y="284522"/>
                  </a:lnTo>
                  <a:lnTo>
                    <a:pt x="143211" y="272955"/>
                  </a:lnTo>
                  <a:lnTo>
                    <a:pt x="106778" y="260712"/>
                  </a:lnTo>
                  <a:lnTo>
                    <a:pt x="48845" y="234411"/>
                  </a:lnTo>
                  <a:lnTo>
                    <a:pt x="12558" y="206040"/>
                  </a:lnTo>
                  <a:lnTo>
                    <a:pt x="0" y="176022"/>
                  </a:lnTo>
                  <a:close/>
                </a:path>
              </a:pathLst>
            </a:custGeom>
            <a:ln w="9144">
              <a:solidFill>
                <a:srgbClr val="008EC0"/>
              </a:solidFill>
            </a:ln>
          </p:spPr>
          <p:txBody>
            <a:bodyPr wrap="square" lIns="0" tIns="0" rIns="0" bIns="0" rtlCol="0"/>
            <a:lstStyle/>
            <a:p>
              <a:endParaRPr/>
            </a:p>
          </p:txBody>
        </p:sp>
        <p:sp>
          <p:nvSpPr>
            <p:cNvPr id="32" name="object 37">
              <a:extLst>
                <a:ext uri="{FF2B5EF4-FFF2-40B4-BE49-F238E27FC236}">
                  <a16:creationId xmlns:a16="http://schemas.microsoft.com/office/drawing/2014/main" id="{93B5AE63-B816-478B-7A43-E3806810A691}"/>
                </a:ext>
              </a:extLst>
            </p:cNvPr>
            <p:cNvSpPr/>
            <p:nvPr/>
          </p:nvSpPr>
          <p:spPr>
            <a:xfrm>
              <a:off x="5969508" y="4136135"/>
              <a:ext cx="238125" cy="238125"/>
            </a:xfrm>
            <a:custGeom>
              <a:avLst/>
              <a:gdLst/>
              <a:ahLst/>
              <a:cxnLst/>
              <a:rect l="l" t="t" r="r" b="b"/>
              <a:pathLst>
                <a:path w="238125" h="238125">
                  <a:moveTo>
                    <a:pt x="237743" y="0"/>
                  </a:moveTo>
                  <a:lnTo>
                    <a:pt x="0" y="0"/>
                  </a:lnTo>
                  <a:lnTo>
                    <a:pt x="0" y="237743"/>
                  </a:lnTo>
                  <a:lnTo>
                    <a:pt x="237743" y="237743"/>
                  </a:lnTo>
                  <a:lnTo>
                    <a:pt x="237743" y="0"/>
                  </a:lnTo>
                  <a:close/>
                </a:path>
              </a:pathLst>
            </a:custGeom>
            <a:solidFill>
              <a:srgbClr val="FFFFFF"/>
            </a:solidFill>
          </p:spPr>
          <p:txBody>
            <a:bodyPr wrap="square" lIns="0" tIns="0" rIns="0" bIns="0" rtlCol="0"/>
            <a:lstStyle/>
            <a:p>
              <a:endParaRPr/>
            </a:p>
          </p:txBody>
        </p:sp>
        <p:sp>
          <p:nvSpPr>
            <p:cNvPr id="33" name="object 38">
              <a:extLst>
                <a:ext uri="{FF2B5EF4-FFF2-40B4-BE49-F238E27FC236}">
                  <a16:creationId xmlns:a16="http://schemas.microsoft.com/office/drawing/2014/main" id="{724272AC-A9DC-3FB0-84C7-1514AE61BCB6}"/>
                </a:ext>
              </a:extLst>
            </p:cNvPr>
            <p:cNvSpPr/>
            <p:nvPr/>
          </p:nvSpPr>
          <p:spPr>
            <a:xfrm>
              <a:off x="5969508" y="4136135"/>
              <a:ext cx="238125" cy="238125"/>
            </a:xfrm>
            <a:custGeom>
              <a:avLst/>
              <a:gdLst/>
              <a:ahLst/>
              <a:cxnLst/>
              <a:rect l="l" t="t" r="r" b="b"/>
              <a:pathLst>
                <a:path w="238125" h="238125">
                  <a:moveTo>
                    <a:pt x="0" y="237743"/>
                  </a:moveTo>
                  <a:lnTo>
                    <a:pt x="237743" y="237743"/>
                  </a:lnTo>
                  <a:lnTo>
                    <a:pt x="237743" y="0"/>
                  </a:lnTo>
                  <a:lnTo>
                    <a:pt x="0" y="0"/>
                  </a:lnTo>
                  <a:lnTo>
                    <a:pt x="0" y="237743"/>
                  </a:lnTo>
                  <a:close/>
                </a:path>
              </a:pathLst>
            </a:custGeom>
            <a:ln w="9144">
              <a:solidFill>
                <a:srgbClr val="FFFFFF"/>
              </a:solidFill>
            </a:ln>
          </p:spPr>
          <p:txBody>
            <a:bodyPr wrap="square" lIns="0" tIns="0" rIns="0" bIns="0" rtlCol="0"/>
            <a:lstStyle/>
            <a:p>
              <a:endParaRPr/>
            </a:p>
          </p:txBody>
        </p:sp>
        <p:pic>
          <p:nvPicPr>
            <p:cNvPr id="34" name="object 39">
              <a:extLst>
                <a:ext uri="{FF2B5EF4-FFF2-40B4-BE49-F238E27FC236}">
                  <a16:creationId xmlns:a16="http://schemas.microsoft.com/office/drawing/2014/main" id="{A94F923A-902D-4A5B-00AC-2C5A304DC246}"/>
                </a:ext>
              </a:extLst>
            </p:cNvPr>
            <p:cNvPicPr/>
            <p:nvPr/>
          </p:nvPicPr>
          <p:blipFill>
            <a:blip r:embed="rId12" cstate="print"/>
            <a:stretch>
              <a:fillRect/>
            </a:stretch>
          </p:blipFill>
          <p:spPr>
            <a:xfrm>
              <a:off x="5885688" y="4049267"/>
              <a:ext cx="416051" cy="417575"/>
            </a:xfrm>
            <a:prstGeom prst="rect">
              <a:avLst/>
            </a:prstGeom>
          </p:spPr>
        </p:pic>
      </p:grpSp>
    </p:spTree>
    <p:extLst>
      <p:ext uri="{BB962C8B-B14F-4D97-AF65-F5344CB8AC3E}">
        <p14:creationId xmlns:p14="http://schemas.microsoft.com/office/powerpoint/2010/main" val="13846122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CF081-215D-6C8D-18AA-9EF7271A7913}"/>
            </a:ext>
          </a:extLst>
        </p:cNvPr>
        <p:cNvGrpSpPr/>
        <p:nvPr/>
      </p:nvGrpSpPr>
      <p:grpSpPr>
        <a:xfrm>
          <a:off x="0" y="0"/>
          <a:ext cx="0" cy="0"/>
          <a:chOff x="0" y="0"/>
          <a:chExt cx="0" cy="0"/>
        </a:xfrm>
      </p:grpSpPr>
      <p:sp>
        <p:nvSpPr>
          <p:cNvPr id="226306" name="Rectangle 4">
            <a:extLst>
              <a:ext uri="{FF2B5EF4-FFF2-40B4-BE49-F238E27FC236}">
                <a16:creationId xmlns:a16="http://schemas.microsoft.com/office/drawing/2014/main" id="{A919859D-9F3F-F076-241F-C4F6B6C7EC64}"/>
              </a:ext>
            </a:extLst>
          </p:cNvPr>
          <p:cNvSpPr>
            <a:spLocks noChangeArrowheads="1"/>
          </p:cNvSpPr>
          <p:nvPr/>
        </p:nvSpPr>
        <p:spPr bwMode="auto">
          <a:xfrm>
            <a:off x="150813" y="760413"/>
            <a:ext cx="3541163"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dirty="0">
                <a:latin typeface="DM Sans" pitchFamily="2" charset="0"/>
              </a:rPr>
              <a:t>Without using Compose</a:t>
            </a:r>
          </a:p>
          <a:p>
            <a:pPr eaLnBrk="1" hangingPunct="1">
              <a:lnSpc>
                <a:spcPct val="150000"/>
              </a:lnSpc>
              <a:buFont typeface="Symbol" panose="05050102010706020507" pitchFamily="18" charset="2"/>
              <a:buChar char="®"/>
            </a:pPr>
            <a:endParaRPr lang="en-US" altLang="en-US" sz="1400" dirty="0">
              <a:latin typeface="DM Sans" pitchFamily="2" charset="0"/>
            </a:endParaRPr>
          </a:p>
          <a:p>
            <a:pPr eaLnBrk="1" hangingPunct="1"/>
            <a:endParaRPr lang="en-US" altLang="en-US" sz="1400" dirty="0">
              <a:latin typeface="DM Sans" pitchFamily="2" charset="0"/>
            </a:endParaRPr>
          </a:p>
          <a:p>
            <a:pPr eaLnBrk="1" hangingPunct="1"/>
            <a:endParaRPr lang="en-US" altLang="en-US" sz="1400" dirty="0">
              <a:latin typeface="DM Sans" pitchFamily="2" charset="0"/>
            </a:endParaRPr>
          </a:p>
        </p:txBody>
      </p:sp>
      <p:sp>
        <p:nvSpPr>
          <p:cNvPr id="2" name="Footer Placeholder 1">
            <a:extLst>
              <a:ext uri="{FF2B5EF4-FFF2-40B4-BE49-F238E27FC236}">
                <a16:creationId xmlns:a16="http://schemas.microsoft.com/office/drawing/2014/main" id="{DD536999-FD92-7A40-E958-48D0C5CF2CD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0D257B04-D94A-EF5A-F417-1BD63C55D6F3}"/>
              </a:ext>
            </a:extLst>
          </p:cNvPr>
          <p:cNvSpPr>
            <a:spLocks noGrp="1"/>
          </p:cNvSpPr>
          <p:nvPr>
            <p:ph type="sldNum" sz="quarter" idx="12"/>
          </p:nvPr>
        </p:nvSpPr>
        <p:spPr/>
        <p:txBody>
          <a:bodyPr/>
          <a:lstStyle/>
          <a:p>
            <a:pPr algn="l"/>
            <a:fld id="{AC618148-AE7B-4999-B781-E2BD6F485048}" type="slidenum">
              <a:rPr lang="en-IN" smtClean="0"/>
              <a:pPr algn="l"/>
              <a:t>121</a:t>
            </a:fld>
            <a:endParaRPr lang="en-IN" dirty="0"/>
          </a:p>
        </p:txBody>
      </p:sp>
      <p:sp>
        <p:nvSpPr>
          <p:cNvPr id="226307" name="Text Placeholder 1">
            <a:extLst>
              <a:ext uri="{FF2B5EF4-FFF2-40B4-BE49-F238E27FC236}">
                <a16:creationId xmlns:a16="http://schemas.microsoft.com/office/drawing/2014/main" id="{8236A615-D10A-7722-14DE-B0605A525747}"/>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buNone/>
            </a:pPr>
            <a:r>
              <a:rPr lang="fr-FR" b="1" dirty="0">
                <a:solidFill>
                  <a:srgbClr val="0DBA4B"/>
                </a:solidFill>
                <a:cs typeface="Arial"/>
              </a:rPr>
              <a:t>Docker</a:t>
            </a:r>
            <a:r>
              <a:rPr lang="fr-FR" b="1" spc="-95" dirty="0">
                <a:solidFill>
                  <a:srgbClr val="0DBA4B"/>
                </a:solidFill>
                <a:cs typeface="Arial"/>
              </a:rPr>
              <a:t> </a:t>
            </a:r>
            <a:r>
              <a:rPr lang="fr-FR" b="1" dirty="0">
                <a:solidFill>
                  <a:srgbClr val="0DBA4B"/>
                </a:solidFill>
                <a:cs typeface="Arial"/>
              </a:rPr>
              <a:t>Compose:</a:t>
            </a:r>
            <a:r>
              <a:rPr lang="fr-FR" b="1" spc="-50" dirty="0">
                <a:solidFill>
                  <a:srgbClr val="0DBA4B"/>
                </a:solidFill>
                <a:cs typeface="Arial"/>
              </a:rPr>
              <a:t> </a:t>
            </a:r>
            <a:r>
              <a:rPr lang="fr-FR" b="1" dirty="0">
                <a:solidFill>
                  <a:srgbClr val="0DBA4B"/>
                </a:solidFill>
              </a:rPr>
              <a:t>Multi</a:t>
            </a:r>
            <a:r>
              <a:rPr lang="fr-FR" b="1" spc="-110" dirty="0">
                <a:solidFill>
                  <a:srgbClr val="0DBA4B"/>
                </a:solidFill>
              </a:rPr>
              <a:t> </a:t>
            </a:r>
            <a:r>
              <a:rPr lang="fr-FR" b="1" dirty="0">
                <a:solidFill>
                  <a:srgbClr val="0DBA4B"/>
                </a:solidFill>
              </a:rPr>
              <a:t>Container</a:t>
            </a:r>
            <a:r>
              <a:rPr lang="fr-FR" b="1" spc="-95" dirty="0">
                <a:solidFill>
                  <a:srgbClr val="0DBA4B"/>
                </a:solidFill>
              </a:rPr>
              <a:t> </a:t>
            </a:r>
            <a:r>
              <a:rPr lang="fr-FR" b="1" spc="-10" dirty="0">
                <a:solidFill>
                  <a:srgbClr val="0DBA4B"/>
                </a:solidFill>
              </a:rPr>
              <a:t>Applications</a:t>
            </a:r>
            <a:endParaRPr lang="en-US" altLang="en-US" b="1" dirty="0">
              <a:solidFill>
                <a:srgbClr val="0DBA4B"/>
              </a:solidFill>
            </a:endParaRPr>
          </a:p>
        </p:txBody>
      </p:sp>
      <p:sp>
        <p:nvSpPr>
          <p:cNvPr id="17" name="Rectangle 4">
            <a:extLst>
              <a:ext uri="{FF2B5EF4-FFF2-40B4-BE49-F238E27FC236}">
                <a16:creationId xmlns:a16="http://schemas.microsoft.com/office/drawing/2014/main" id="{52A7A0EB-6909-B49E-3C5B-A25221788A54}"/>
              </a:ext>
            </a:extLst>
          </p:cNvPr>
          <p:cNvSpPr>
            <a:spLocks noChangeArrowheads="1"/>
          </p:cNvSpPr>
          <p:nvPr/>
        </p:nvSpPr>
        <p:spPr bwMode="auto">
          <a:xfrm>
            <a:off x="4091441" y="762988"/>
            <a:ext cx="415878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dirty="0">
                <a:latin typeface="DM Sans" pitchFamily="2" charset="0"/>
              </a:rPr>
              <a:t>With Compose</a:t>
            </a:r>
          </a:p>
          <a:p>
            <a:pPr eaLnBrk="1" hangingPunct="1">
              <a:lnSpc>
                <a:spcPct val="150000"/>
              </a:lnSpc>
              <a:buFont typeface="Symbol" panose="05050102010706020507" pitchFamily="18" charset="2"/>
              <a:buChar char="®"/>
            </a:pPr>
            <a:endParaRPr lang="en-US" altLang="en-US" sz="1400" dirty="0">
              <a:latin typeface="DM Sans" pitchFamily="2" charset="0"/>
            </a:endParaRPr>
          </a:p>
          <a:p>
            <a:pPr eaLnBrk="1" hangingPunct="1"/>
            <a:endParaRPr lang="en-US" altLang="en-US" sz="1400" dirty="0">
              <a:latin typeface="DM Sans" pitchFamily="2" charset="0"/>
            </a:endParaRPr>
          </a:p>
          <a:p>
            <a:pPr eaLnBrk="1" hangingPunct="1"/>
            <a:endParaRPr lang="en-US" altLang="en-US" sz="1400" dirty="0">
              <a:latin typeface="DM Sans" pitchFamily="2" charset="0"/>
            </a:endParaRPr>
          </a:p>
        </p:txBody>
      </p:sp>
      <p:sp>
        <p:nvSpPr>
          <p:cNvPr id="4" name="object 14">
            <a:extLst>
              <a:ext uri="{FF2B5EF4-FFF2-40B4-BE49-F238E27FC236}">
                <a16:creationId xmlns:a16="http://schemas.microsoft.com/office/drawing/2014/main" id="{4606DE2A-9AA4-2CD5-DCDA-7526D27C4528}"/>
              </a:ext>
            </a:extLst>
          </p:cNvPr>
          <p:cNvSpPr txBox="1"/>
          <p:nvPr/>
        </p:nvSpPr>
        <p:spPr>
          <a:xfrm>
            <a:off x="150813" y="1209361"/>
            <a:ext cx="3209290" cy="718082"/>
          </a:xfrm>
          <a:prstGeom prst="rect">
            <a:avLst/>
          </a:prstGeom>
        </p:spPr>
        <p:txBody>
          <a:bodyPr vert="horz" wrap="square" lIns="0" tIns="12700" rIns="0" bIns="0" rtlCol="0">
            <a:spAutoFit/>
          </a:bodyPr>
          <a:lstStyle/>
          <a:p>
            <a:pPr marL="12700" marR="5080" algn="just">
              <a:lnSpc>
                <a:spcPct val="110000"/>
              </a:lnSpc>
              <a:spcBef>
                <a:spcPts val="100"/>
              </a:spcBef>
            </a:pPr>
            <a:r>
              <a:rPr sz="1000" dirty="0">
                <a:solidFill>
                  <a:srgbClr val="2853A0"/>
                </a:solidFill>
                <a:latin typeface="DM Sans" pitchFamily="2" charset="0"/>
                <a:cs typeface="Arial MT"/>
              </a:rPr>
              <a:t>docker run</a:t>
            </a:r>
            <a:r>
              <a:rPr sz="1000" spc="15" dirty="0">
                <a:solidFill>
                  <a:srgbClr val="2853A0"/>
                </a:solidFill>
                <a:latin typeface="DM Sans" pitchFamily="2" charset="0"/>
                <a:cs typeface="Arial MT"/>
              </a:rPr>
              <a:t> </a:t>
            </a:r>
            <a:r>
              <a:rPr sz="1000" spc="-10" dirty="0">
                <a:solidFill>
                  <a:srgbClr val="2853A0"/>
                </a:solidFill>
                <a:latin typeface="DM Sans" pitchFamily="2" charset="0"/>
                <a:cs typeface="Arial MT"/>
              </a:rPr>
              <a:t>-</a:t>
            </a:r>
            <a:r>
              <a:rPr sz="1000" dirty="0">
                <a:solidFill>
                  <a:srgbClr val="2853A0"/>
                </a:solidFill>
                <a:latin typeface="DM Sans" pitchFamily="2" charset="0"/>
                <a:cs typeface="Arial MT"/>
              </a:rPr>
              <a:t>e</a:t>
            </a:r>
            <a:r>
              <a:rPr sz="1000" spc="25" dirty="0">
                <a:solidFill>
                  <a:srgbClr val="2853A0"/>
                </a:solidFill>
                <a:latin typeface="DM Sans" pitchFamily="2" charset="0"/>
                <a:cs typeface="Arial MT"/>
              </a:rPr>
              <a:t> </a:t>
            </a:r>
            <a:r>
              <a:rPr sz="1000" spc="-10" dirty="0">
                <a:solidFill>
                  <a:srgbClr val="2853A0"/>
                </a:solidFill>
                <a:latin typeface="DM Sans" pitchFamily="2" charset="0"/>
                <a:cs typeface="Arial MT"/>
              </a:rPr>
              <a:t>MYSQL_ROOT_PASSWORD=&lt;pass&gt;</a:t>
            </a:r>
            <a:r>
              <a:rPr sz="1000" spc="20" dirty="0">
                <a:solidFill>
                  <a:srgbClr val="2853A0"/>
                </a:solidFill>
                <a:latin typeface="DM Sans" pitchFamily="2" charset="0"/>
                <a:cs typeface="Arial MT"/>
              </a:rPr>
              <a:t> </a:t>
            </a:r>
            <a:r>
              <a:rPr sz="1000" spc="-10" dirty="0">
                <a:solidFill>
                  <a:srgbClr val="2853A0"/>
                </a:solidFill>
                <a:latin typeface="DM Sans" pitchFamily="2" charset="0"/>
                <a:cs typeface="Arial MT"/>
              </a:rPr>
              <a:t>-</a:t>
            </a:r>
            <a:r>
              <a:rPr sz="1000" spc="-50" dirty="0">
                <a:solidFill>
                  <a:srgbClr val="2853A0"/>
                </a:solidFill>
                <a:latin typeface="DM Sans" pitchFamily="2" charset="0"/>
                <a:cs typeface="Arial MT"/>
              </a:rPr>
              <a:t>e </a:t>
            </a:r>
            <a:r>
              <a:rPr sz="1000" spc="-10" dirty="0">
                <a:solidFill>
                  <a:srgbClr val="2853A0"/>
                </a:solidFill>
                <a:latin typeface="DM Sans" pitchFamily="2" charset="0"/>
                <a:cs typeface="Arial MT"/>
              </a:rPr>
              <a:t>MYSQL_</a:t>
            </a:r>
            <a:r>
              <a:rPr sz="1200" spc="-10" dirty="0">
                <a:solidFill>
                  <a:srgbClr val="2853A0"/>
                </a:solidFill>
                <a:latin typeface="DM Sans" pitchFamily="2" charset="0"/>
                <a:cs typeface="Arial MT"/>
              </a:rPr>
              <a:t>DATABASE</a:t>
            </a:r>
            <a:r>
              <a:rPr sz="1000" spc="-10" dirty="0">
                <a:solidFill>
                  <a:srgbClr val="2853A0"/>
                </a:solidFill>
                <a:latin typeface="DM Sans" pitchFamily="2" charset="0"/>
                <a:cs typeface="Arial MT"/>
              </a:rPr>
              <a:t>=wordpress</a:t>
            </a:r>
            <a:r>
              <a:rPr sz="1000" spc="70" dirty="0">
                <a:solidFill>
                  <a:srgbClr val="2853A0"/>
                </a:solidFill>
                <a:latin typeface="DM Sans" pitchFamily="2" charset="0"/>
                <a:cs typeface="Arial MT"/>
              </a:rPr>
              <a:t> </a:t>
            </a:r>
            <a:r>
              <a:rPr sz="1000" spc="-10" dirty="0">
                <a:solidFill>
                  <a:srgbClr val="2853A0"/>
                </a:solidFill>
                <a:latin typeface="DM Sans" pitchFamily="2" charset="0"/>
                <a:cs typeface="Arial MT"/>
              </a:rPr>
              <a:t>--</a:t>
            </a:r>
            <a:r>
              <a:rPr sz="1000" dirty="0">
                <a:solidFill>
                  <a:srgbClr val="2853A0"/>
                </a:solidFill>
                <a:latin typeface="DM Sans" pitchFamily="2" charset="0"/>
                <a:cs typeface="Arial MT"/>
              </a:rPr>
              <a:t>name</a:t>
            </a:r>
            <a:r>
              <a:rPr sz="1000" spc="15" dirty="0">
                <a:solidFill>
                  <a:srgbClr val="2853A0"/>
                </a:solidFill>
                <a:latin typeface="DM Sans" pitchFamily="2" charset="0"/>
                <a:cs typeface="Arial MT"/>
              </a:rPr>
              <a:t> </a:t>
            </a:r>
            <a:r>
              <a:rPr sz="1000" dirty="0">
                <a:solidFill>
                  <a:srgbClr val="2853A0"/>
                </a:solidFill>
                <a:latin typeface="DM Sans" pitchFamily="2" charset="0"/>
                <a:cs typeface="Arial MT"/>
              </a:rPr>
              <a:t>wordpressdb</a:t>
            </a:r>
            <a:r>
              <a:rPr sz="1000" spc="25" dirty="0">
                <a:solidFill>
                  <a:srgbClr val="2853A0"/>
                </a:solidFill>
                <a:latin typeface="DM Sans" pitchFamily="2" charset="0"/>
                <a:cs typeface="Arial MT"/>
              </a:rPr>
              <a:t> </a:t>
            </a:r>
            <a:r>
              <a:rPr sz="1000" spc="-10" dirty="0">
                <a:solidFill>
                  <a:srgbClr val="2853A0"/>
                </a:solidFill>
                <a:latin typeface="DM Sans" pitchFamily="2" charset="0"/>
                <a:cs typeface="Arial MT"/>
              </a:rPr>
              <a:t>-</a:t>
            </a:r>
            <a:r>
              <a:rPr sz="1000" spc="-50" dirty="0">
                <a:solidFill>
                  <a:srgbClr val="2853A0"/>
                </a:solidFill>
                <a:latin typeface="DM Sans" pitchFamily="2" charset="0"/>
                <a:cs typeface="Arial MT"/>
              </a:rPr>
              <a:t>v </a:t>
            </a:r>
            <a:r>
              <a:rPr sz="1000" spc="-10" dirty="0">
                <a:solidFill>
                  <a:srgbClr val="2853A0"/>
                </a:solidFill>
                <a:latin typeface="DM Sans" pitchFamily="2" charset="0"/>
                <a:cs typeface="Arial MT"/>
              </a:rPr>
              <a:t>"$PWD/database":/var/lib/mysql</a:t>
            </a:r>
            <a:r>
              <a:rPr sz="1000" spc="85" dirty="0">
                <a:solidFill>
                  <a:srgbClr val="2853A0"/>
                </a:solidFill>
                <a:latin typeface="DM Sans" pitchFamily="2" charset="0"/>
                <a:cs typeface="Arial MT"/>
              </a:rPr>
              <a:t> </a:t>
            </a:r>
            <a:r>
              <a:rPr sz="1000" spc="-10" dirty="0">
                <a:solidFill>
                  <a:srgbClr val="2853A0"/>
                </a:solidFill>
                <a:latin typeface="DM Sans" pitchFamily="2" charset="0"/>
                <a:cs typeface="Arial MT"/>
              </a:rPr>
              <a:t>-</a:t>
            </a:r>
            <a:r>
              <a:rPr sz="1000" dirty="0">
                <a:solidFill>
                  <a:srgbClr val="2853A0"/>
                </a:solidFill>
                <a:latin typeface="DM Sans" pitchFamily="2" charset="0"/>
                <a:cs typeface="Arial MT"/>
              </a:rPr>
              <a:t>d</a:t>
            </a:r>
            <a:r>
              <a:rPr sz="1000" spc="75" dirty="0">
                <a:solidFill>
                  <a:srgbClr val="2853A0"/>
                </a:solidFill>
                <a:latin typeface="DM Sans" pitchFamily="2" charset="0"/>
                <a:cs typeface="Arial MT"/>
              </a:rPr>
              <a:t> </a:t>
            </a:r>
            <a:r>
              <a:rPr sz="1000" spc="-10" dirty="0">
                <a:solidFill>
                  <a:srgbClr val="2853A0"/>
                </a:solidFill>
                <a:latin typeface="DM Sans" pitchFamily="2" charset="0"/>
                <a:cs typeface="Arial MT"/>
              </a:rPr>
              <a:t>mysql:latest</a:t>
            </a:r>
            <a:endParaRPr sz="1000" dirty="0">
              <a:latin typeface="DM Sans" pitchFamily="2" charset="0"/>
              <a:cs typeface="Arial MT"/>
            </a:endParaRPr>
          </a:p>
        </p:txBody>
      </p:sp>
      <p:sp>
        <p:nvSpPr>
          <p:cNvPr id="5" name="object 15">
            <a:extLst>
              <a:ext uri="{FF2B5EF4-FFF2-40B4-BE49-F238E27FC236}">
                <a16:creationId xmlns:a16="http://schemas.microsoft.com/office/drawing/2014/main" id="{AF6A7770-2F6B-F083-2497-B3E6E0B9A786}"/>
              </a:ext>
            </a:extLst>
          </p:cNvPr>
          <p:cNvSpPr txBox="1"/>
          <p:nvPr/>
        </p:nvSpPr>
        <p:spPr>
          <a:xfrm>
            <a:off x="150813" y="2172412"/>
            <a:ext cx="3376158" cy="1022844"/>
          </a:xfrm>
          <a:prstGeom prst="rect">
            <a:avLst/>
          </a:prstGeom>
        </p:spPr>
        <p:txBody>
          <a:bodyPr vert="horz" wrap="square" lIns="0" tIns="12700" rIns="0" bIns="0" rtlCol="0">
            <a:spAutoFit/>
          </a:bodyPr>
          <a:lstStyle/>
          <a:p>
            <a:pPr marL="12700" marR="5080">
              <a:lnSpc>
                <a:spcPct val="110000"/>
              </a:lnSpc>
              <a:spcBef>
                <a:spcPts val="100"/>
              </a:spcBef>
            </a:pPr>
            <a:r>
              <a:rPr sz="1200" dirty="0">
                <a:solidFill>
                  <a:srgbClr val="2853A0"/>
                </a:solidFill>
                <a:latin typeface="DM Sans" pitchFamily="2" charset="0"/>
                <a:cs typeface="Arial MT"/>
              </a:rPr>
              <a:t>docker run</a:t>
            </a:r>
            <a:r>
              <a:rPr sz="1200" spc="20" dirty="0">
                <a:solidFill>
                  <a:srgbClr val="2853A0"/>
                </a:solidFill>
                <a:latin typeface="DM Sans" pitchFamily="2" charset="0"/>
                <a:cs typeface="Arial MT"/>
              </a:rPr>
              <a:t> </a:t>
            </a:r>
            <a:r>
              <a:rPr sz="1200" spc="-10" dirty="0">
                <a:solidFill>
                  <a:srgbClr val="2853A0"/>
                </a:solidFill>
                <a:latin typeface="DM Sans" pitchFamily="2" charset="0"/>
                <a:cs typeface="Arial MT"/>
              </a:rPr>
              <a:t>-</a:t>
            </a:r>
            <a:r>
              <a:rPr sz="1200" dirty="0">
                <a:solidFill>
                  <a:srgbClr val="2853A0"/>
                </a:solidFill>
                <a:latin typeface="DM Sans" pitchFamily="2" charset="0"/>
                <a:cs typeface="Arial MT"/>
              </a:rPr>
              <a:t>e</a:t>
            </a:r>
            <a:r>
              <a:rPr sz="1200" spc="25" dirty="0">
                <a:solidFill>
                  <a:srgbClr val="2853A0"/>
                </a:solidFill>
                <a:latin typeface="DM Sans" pitchFamily="2" charset="0"/>
                <a:cs typeface="Arial MT"/>
              </a:rPr>
              <a:t> </a:t>
            </a:r>
            <a:r>
              <a:rPr sz="1200" spc="-10" dirty="0">
                <a:solidFill>
                  <a:srgbClr val="2853A0"/>
                </a:solidFill>
                <a:latin typeface="DM Sans" pitchFamily="2" charset="0"/>
                <a:cs typeface="Arial MT"/>
              </a:rPr>
              <a:t>WORDPRESS_DB_PASSWORD=&lt;pass&gt;</a:t>
            </a:r>
            <a:r>
              <a:rPr sz="1200" spc="25" dirty="0">
                <a:solidFill>
                  <a:srgbClr val="2853A0"/>
                </a:solidFill>
                <a:latin typeface="DM Sans" pitchFamily="2" charset="0"/>
                <a:cs typeface="Arial MT"/>
              </a:rPr>
              <a:t> </a:t>
            </a:r>
            <a:r>
              <a:rPr sz="1200" spc="-10" dirty="0">
                <a:solidFill>
                  <a:srgbClr val="2853A0"/>
                </a:solidFill>
                <a:latin typeface="DM Sans" pitchFamily="2" charset="0"/>
                <a:cs typeface="Arial MT"/>
              </a:rPr>
              <a:t>--</a:t>
            </a:r>
            <a:r>
              <a:rPr sz="1200" spc="-20" dirty="0">
                <a:solidFill>
                  <a:srgbClr val="2853A0"/>
                </a:solidFill>
                <a:latin typeface="DM Sans" pitchFamily="2" charset="0"/>
                <a:cs typeface="Arial MT"/>
              </a:rPr>
              <a:t>name</a:t>
            </a:r>
            <a:r>
              <a:rPr sz="1200" spc="500" dirty="0">
                <a:solidFill>
                  <a:srgbClr val="2853A0"/>
                </a:solidFill>
                <a:latin typeface="DM Sans" pitchFamily="2" charset="0"/>
                <a:cs typeface="Arial MT"/>
              </a:rPr>
              <a:t> </a:t>
            </a:r>
            <a:r>
              <a:rPr sz="1200" dirty="0">
                <a:solidFill>
                  <a:srgbClr val="2853A0"/>
                </a:solidFill>
                <a:latin typeface="DM Sans" pitchFamily="2" charset="0"/>
                <a:cs typeface="Arial MT"/>
              </a:rPr>
              <a:t>wordpress</a:t>
            </a:r>
            <a:r>
              <a:rPr sz="1200" spc="-20" dirty="0">
                <a:solidFill>
                  <a:srgbClr val="2853A0"/>
                </a:solidFill>
                <a:latin typeface="DM Sans" pitchFamily="2" charset="0"/>
                <a:cs typeface="Arial MT"/>
              </a:rPr>
              <a:t> </a:t>
            </a:r>
            <a:r>
              <a:rPr sz="1200" spc="-10" dirty="0">
                <a:solidFill>
                  <a:srgbClr val="2853A0"/>
                </a:solidFill>
                <a:latin typeface="DM Sans" pitchFamily="2" charset="0"/>
                <a:cs typeface="Arial MT"/>
              </a:rPr>
              <a:t>--</a:t>
            </a:r>
            <a:r>
              <a:rPr sz="1200" dirty="0">
                <a:solidFill>
                  <a:srgbClr val="2853A0"/>
                </a:solidFill>
                <a:latin typeface="DM Sans" pitchFamily="2" charset="0"/>
                <a:cs typeface="Arial MT"/>
              </a:rPr>
              <a:t>link</a:t>
            </a:r>
            <a:r>
              <a:rPr sz="1200" spc="-10" dirty="0">
                <a:solidFill>
                  <a:srgbClr val="2853A0"/>
                </a:solidFill>
                <a:latin typeface="DM Sans" pitchFamily="2" charset="0"/>
                <a:cs typeface="Arial MT"/>
              </a:rPr>
              <a:t> </a:t>
            </a:r>
            <a:r>
              <a:rPr sz="1200" dirty="0">
                <a:solidFill>
                  <a:srgbClr val="2853A0"/>
                </a:solidFill>
                <a:latin typeface="DM Sans" pitchFamily="2" charset="0"/>
                <a:cs typeface="Arial MT"/>
              </a:rPr>
              <a:t>wordpressdb:mysql</a:t>
            </a:r>
            <a:r>
              <a:rPr sz="1200" spc="-10" dirty="0">
                <a:solidFill>
                  <a:srgbClr val="2853A0"/>
                </a:solidFill>
                <a:latin typeface="DM Sans" pitchFamily="2" charset="0"/>
                <a:cs typeface="Arial MT"/>
              </a:rPr>
              <a:t> -</a:t>
            </a:r>
            <a:r>
              <a:rPr sz="1200" dirty="0">
                <a:solidFill>
                  <a:srgbClr val="2853A0"/>
                </a:solidFill>
                <a:latin typeface="DM Sans" pitchFamily="2" charset="0"/>
                <a:cs typeface="Arial MT"/>
              </a:rPr>
              <a:t>p</a:t>
            </a:r>
            <a:r>
              <a:rPr sz="1200" spc="-25" dirty="0">
                <a:solidFill>
                  <a:srgbClr val="2853A0"/>
                </a:solidFill>
                <a:latin typeface="DM Sans" pitchFamily="2" charset="0"/>
                <a:cs typeface="Arial MT"/>
              </a:rPr>
              <a:t> </a:t>
            </a:r>
            <a:r>
              <a:rPr sz="1200" dirty="0">
                <a:solidFill>
                  <a:srgbClr val="2853A0"/>
                </a:solidFill>
                <a:latin typeface="DM Sans" pitchFamily="2" charset="0"/>
                <a:cs typeface="Arial MT"/>
              </a:rPr>
              <a:t>80:80</a:t>
            </a:r>
            <a:r>
              <a:rPr sz="1200" spc="-35" dirty="0">
                <a:solidFill>
                  <a:srgbClr val="2853A0"/>
                </a:solidFill>
                <a:latin typeface="DM Sans" pitchFamily="2" charset="0"/>
                <a:cs typeface="Arial MT"/>
              </a:rPr>
              <a:t> </a:t>
            </a:r>
            <a:r>
              <a:rPr sz="1200" spc="-10" dirty="0">
                <a:solidFill>
                  <a:srgbClr val="2853A0"/>
                </a:solidFill>
                <a:latin typeface="DM Sans" pitchFamily="2" charset="0"/>
                <a:cs typeface="Arial MT"/>
              </a:rPr>
              <a:t>-</a:t>
            </a:r>
            <a:r>
              <a:rPr sz="1200" dirty="0">
                <a:solidFill>
                  <a:srgbClr val="2853A0"/>
                </a:solidFill>
                <a:latin typeface="DM Sans" pitchFamily="2" charset="0"/>
                <a:cs typeface="Arial MT"/>
              </a:rPr>
              <a:t>v</a:t>
            </a:r>
            <a:r>
              <a:rPr sz="1200" spc="-20" dirty="0">
                <a:solidFill>
                  <a:srgbClr val="2853A0"/>
                </a:solidFill>
                <a:latin typeface="DM Sans" pitchFamily="2" charset="0"/>
                <a:cs typeface="Arial MT"/>
              </a:rPr>
              <a:t> </a:t>
            </a:r>
            <a:r>
              <a:rPr sz="1200" spc="-10" dirty="0">
                <a:solidFill>
                  <a:srgbClr val="2853A0"/>
                </a:solidFill>
                <a:latin typeface="DM Sans" pitchFamily="2" charset="0"/>
                <a:cs typeface="Arial MT"/>
              </a:rPr>
              <a:t>"$PWD/html":/var/www/html</a:t>
            </a:r>
            <a:endParaRPr sz="1200" dirty="0">
              <a:latin typeface="DM Sans" pitchFamily="2" charset="0"/>
              <a:cs typeface="Arial MT"/>
            </a:endParaRPr>
          </a:p>
          <a:p>
            <a:pPr marL="12700">
              <a:lnSpc>
                <a:spcPct val="100000"/>
              </a:lnSpc>
              <a:spcBef>
                <a:spcPts val="120"/>
              </a:spcBef>
            </a:pPr>
            <a:r>
              <a:rPr sz="1200" spc="-10" dirty="0">
                <a:solidFill>
                  <a:srgbClr val="2853A0"/>
                </a:solidFill>
                <a:latin typeface="DM Sans" pitchFamily="2" charset="0"/>
                <a:cs typeface="Arial MT"/>
              </a:rPr>
              <a:t>-</a:t>
            </a:r>
            <a:r>
              <a:rPr sz="1200" dirty="0">
                <a:solidFill>
                  <a:srgbClr val="2853A0"/>
                </a:solidFill>
                <a:latin typeface="DM Sans" pitchFamily="2" charset="0"/>
                <a:cs typeface="Arial MT"/>
              </a:rPr>
              <a:t>d</a:t>
            </a:r>
            <a:r>
              <a:rPr sz="1200" spc="-5" dirty="0">
                <a:solidFill>
                  <a:srgbClr val="2853A0"/>
                </a:solidFill>
                <a:latin typeface="DM Sans" pitchFamily="2" charset="0"/>
                <a:cs typeface="Arial MT"/>
              </a:rPr>
              <a:t> </a:t>
            </a:r>
            <a:r>
              <a:rPr sz="1200" spc="-10" dirty="0">
                <a:solidFill>
                  <a:srgbClr val="2853A0"/>
                </a:solidFill>
                <a:latin typeface="DM Sans" pitchFamily="2" charset="0"/>
                <a:cs typeface="Arial MT"/>
              </a:rPr>
              <a:t>wordpress</a:t>
            </a:r>
            <a:endParaRPr sz="1200" dirty="0">
              <a:latin typeface="DM Sans" pitchFamily="2" charset="0"/>
              <a:cs typeface="Arial MT"/>
            </a:endParaRPr>
          </a:p>
        </p:txBody>
      </p:sp>
      <p:sp>
        <p:nvSpPr>
          <p:cNvPr id="35" name="object 16">
            <a:extLst>
              <a:ext uri="{FF2B5EF4-FFF2-40B4-BE49-F238E27FC236}">
                <a16:creationId xmlns:a16="http://schemas.microsoft.com/office/drawing/2014/main" id="{A7964FB3-708D-DB2A-3DAE-9B7EDF9CD0F3}"/>
              </a:ext>
            </a:extLst>
          </p:cNvPr>
          <p:cNvSpPr txBox="1"/>
          <p:nvPr/>
        </p:nvSpPr>
        <p:spPr>
          <a:xfrm>
            <a:off x="4178630" y="1114667"/>
            <a:ext cx="4071596" cy="2812950"/>
          </a:xfrm>
          <a:prstGeom prst="rect">
            <a:avLst/>
          </a:prstGeom>
        </p:spPr>
        <p:txBody>
          <a:bodyPr vert="horz" wrap="square" lIns="0" tIns="12065" rIns="0" bIns="0" rtlCol="0">
            <a:spAutoFit/>
          </a:bodyPr>
          <a:lstStyle/>
          <a:p>
            <a:pPr marL="12700">
              <a:lnSpc>
                <a:spcPct val="100000"/>
              </a:lnSpc>
              <a:spcBef>
                <a:spcPts val="95"/>
              </a:spcBef>
            </a:pPr>
            <a:r>
              <a:rPr sz="1400" spc="-10" dirty="0">
                <a:latin typeface="DM Sans" pitchFamily="2" charset="0"/>
                <a:cs typeface="Arial MT"/>
              </a:rPr>
              <a:t>services:</a:t>
            </a:r>
            <a:endParaRPr sz="1400" dirty="0">
              <a:latin typeface="DM Sans" pitchFamily="2" charset="0"/>
              <a:cs typeface="Arial MT"/>
            </a:endParaRPr>
          </a:p>
          <a:p>
            <a:pPr marL="117475">
              <a:lnSpc>
                <a:spcPct val="100000"/>
              </a:lnSpc>
            </a:pPr>
            <a:r>
              <a:rPr sz="1400" spc="-25" dirty="0">
                <a:latin typeface="DM Sans" pitchFamily="2" charset="0"/>
                <a:cs typeface="Arial MT"/>
              </a:rPr>
              <a:t>db:</a:t>
            </a:r>
            <a:endParaRPr sz="1400" dirty="0">
              <a:latin typeface="DM Sans" pitchFamily="2" charset="0"/>
              <a:cs typeface="Arial MT"/>
            </a:endParaRPr>
          </a:p>
          <a:p>
            <a:pPr marL="187960" marR="1500505">
              <a:lnSpc>
                <a:spcPct val="100000"/>
              </a:lnSpc>
            </a:pPr>
            <a:r>
              <a:rPr sz="1400" dirty="0">
                <a:latin typeface="DM Sans" pitchFamily="2" charset="0"/>
                <a:cs typeface="Arial MT"/>
              </a:rPr>
              <a:t>image:</a:t>
            </a:r>
            <a:r>
              <a:rPr sz="1400" spc="-45" dirty="0">
                <a:latin typeface="DM Sans" pitchFamily="2" charset="0"/>
                <a:cs typeface="Arial MT"/>
              </a:rPr>
              <a:t> </a:t>
            </a:r>
            <a:r>
              <a:rPr sz="1400" spc="-10" dirty="0">
                <a:latin typeface="DM Sans" pitchFamily="2" charset="0"/>
                <a:cs typeface="Arial MT"/>
              </a:rPr>
              <a:t>mysql:5.7 volumes:</a:t>
            </a:r>
            <a:endParaRPr sz="1400" dirty="0">
              <a:latin typeface="DM Sans" pitchFamily="2" charset="0"/>
              <a:cs typeface="Arial MT"/>
            </a:endParaRPr>
          </a:p>
          <a:p>
            <a:pPr marL="187960" marR="656590" indent="68580">
              <a:lnSpc>
                <a:spcPct val="100000"/>
              </a:lnSpc>
            </a:pPr>
            <a:r>
              <a:rPr sz="1400" dirty="0">
                <a:latin typeface="DM Sans" pitchFamily="2" charset="0"/>
                <a:cs typeface="Arial MT"/>
              </a:rPr>
              <a:t>-</a:t>
            </a:r>
            <a:r>
              <a:rPr sz="1400" spc="-10" dirty="0">
                <a:latin typeface="DM Sans" pitchFamily="2" charset="0"/>
                <a:cs typeface="Arial MT"/>
              </a:rPr>
              <a:t> db_data:/var/lib/mysql environment: MYSQL_ROOT_PASSWORD:</a:t>
            </a:r>
            <a:endParaRPr sz="1400" dirty="0">
              <a:latin typeface="DM Sans" pitchFamily="2" charset="0"/>
              <a:cs typeface="Arial MT"/>
            </a:endParaRPr>
          </a:p>
          <a:p>
            <a:pPr marL="152400" marR="579120" indent="68580">
              <a:lnSpc>
                <a:spcPct val="100000"/>
              </a:lnSpc>
            </a:pPr>
            <a:r>
              <a:rPr sz="1400" spc="-10" dirty="0">
                <a:latin typeface="DM Sans" pitchFamily="2" charset="0"/>
                <a:cs typeface="Arial MT"/>
              </a:rPr>
              <a:t>MYSQL_DATABASE:</a:t>
            </a:r>
            <a:r>
              <a:rPr sz="1400" spc="75" dirty="0">
                <a:latin typeface="DM Sans" pitchFamily="2" charset="0"/>
                <a:cs typeface="Arial MT"/>
              </a:rPr>
              <a:t> </a:t>
            </a:r>
            <a:r>
              <a:rPr sz="1400" spc="-10" dirty="0">
                <a:latin typeface="DM Sans" pitchFamily="2" charset="0"/>
                <a:cs typeface="Arial MT"/>
              </a:rPr>
              <a:t>wordpress wordpress:</a:t>
            </a:r>
            <a:endParaRPr sz="1400" dirty="0">
              <a:latin typeface="DM Sans" pitchFamily="2" charset="0"/>
              <a:cs typeface="Arial MT"/>
            </a:endParaRPr>
          </a:p>
          <a:p>
            <a:pPr marL="326390">
              <a:lnSpc>
                <a:spcPct val="100000"/>
              </a:lnSpc>
            </a:pPr>
            <a:r>
              <a:rPr sz="1400" spc="-10" dirty="0">
                <a:latin typeface="DM Sans" pitchFamily="2" charset="0"/>
                <a:cs typeface="Arial MT"/>
              </a:rPr>
              <a:t>depends_on:</a:t>
            </a:r>
            <a:endParaRPr sz="1400" dirty="0">
              <a:latin typeface="DM Sans" pitchFamily="2" charset="0"/>
              <a:cs typeface="Arial MT"/>
            </a:endParaRPr>
          </a:p>
          <a:p>
            <a:pPr marL="501650">
              <a:lnSpc>
                <a:spcPct val="100000"/>
              </a:lnSpc>
            </a:pPr>
            <a:r>
              <a:rPr sz="1400" dirty="0">
                <a:latin typeface="DM Sans" pitchFamily="2" charset="0"/>
                <a:cs typeface="Arial MT"/>
              </a:rPr>
              <a:t>-</a:t>
            </a:r>
            <a:r>
              <a:rPr sz="1400" spc="-10" dirty="0">
                <a:latin typeface="DM Sans" pitchFamily="2" charset="0"/>
                <a:cs typeface="Arial MT"/>
              </a:rPr>
              <a:t> </a:t>
            </a:r>
            <a:r>
              <a:rPr sz="1400" spc="-25" dirty="0">
                <a:latin typeface="DM Sans" pitchFamily="2" charset="0"/>
                <a:cs typeface="Arial MT"/>
              </a:rPr>
              <a:t>db</a:t>
            </a:r>
            <a:endParaRPr sz="1400" dirty="0">
              <a:latin typeface="DM Sans" pitchFamily="2" charset="0"/>
              <a:cs typeface="Arial MT"/>
            </a:endParaRPr>
          </a:p>
          <a:p>
            <a:pPr marL="187960" marR="979169" indent="138430">
              <a:lnSpc>
                <a:spcPct val="100000"/>
              </a:lnSpc>
            </a:pPr>
            <a:r>
              <a:rPr sz="1400" dirty="0">
                <a:latin typeface="DM Sans" pitchFamily="2" charset="0"/>
                <a:cs typeface="Arial MT"/>
              </a:rPr>
              <a:t>image:</a:t>
            </a:r>
            <a:r>
              <a:rPr sz="1400" spc="-30" dirty="0">
                <a:latin typeface="DM Sans" pitchFamily="2" charset="0"/>
                <a:cs typeface="Arial MT"/>
              </a:rPr>
              <a:t> </a:t>
            </a:r>
            <a:r>
              <a:rPr sz="1400" spc="-10" dirty="0">
                <a:latin typeface="DM Sans" pitchFamily="2" charset="0"/>
                <a:cs typeface="Arial MT"/>
              </a:rPr>
              <a:t>wordpress:latest ports:</a:t>
            </a:r>
            <a:endParaRPr sz="1400" dirty="0">
              <a:latin typeface="DM Sans" pitchFamily="2" charset="0"/>
              <a:cs typeface="Arial MT"/>
            </a:endParaRPr>
          </a:p>
          <a:p>
            <a:pPr marL="255904">
              <a:lnSpc>
                <a:spcPct val="100000"/>
              </a:lnSpc>
            </a:pPr>
            <a:r>
              <a:rPr sz="1400" dirty="0">
                <a:latin typeface="DM Sans" pitchFamily="2" charset="0"/>
                <a:cs typeface="Arial MT"/>
              </a:rPr>
              <a:t>-</a:t>
            </a:r>
            <a:r>
              <a:rPr sz="1400" spc="-10" dirty="0">
                <a:latin typeface="DM Sans" pitchFamily="2" charset="0"/>
                <a:cs typeface="Arial MT"/>
              </a:rPr>
              <a:t> "80:80"</a:t>
            </a:r>
            <a:endParaRPr sz="1400" dirty="0">
              <a:latin typeface="DM Sans" pitchFamily="2" charset="0"/>
              <a:cs typeface="Arial MT"/>
            </a:endParaRPr>
          </a:p>
          <a:p>
            <a:pPr marL="255904" marR="5080" indent="-68580">
              <a:lnSpc>
                <a:spcPct val="100000"/>
              </a:lnSpc>
              <a:spcBef>
                <a:spcPts val="5"/>
              </a:spcBef>
            </a:pPr>
            <a:r>
              <a:rPr sz="1400" spc="-10" dirty="0">
                <a:latin typeface="DM Sans" pitchFamily="2" charset="0"/>
                <a:cs typeface="Arial MT"/>
              </a:rPr>
              <a:t>environment: WORDPRESS_DB_PASSWORD=&lt;pass&gt;</a:t>
            </a:r>
            <a:endParaRPr sz="1400" dirty="0">
              <a:latin typeface="DM Sans" pitchFamily="2" charset="0"/>
              <a:cs typeface="Arial MT"/>
            </a:endParaRPr>
          </a:p>
        </p:txBody>
      </p:sp>
    </p:spTree>
    <p:extLst>
      <p:ext uri="{BB962C8B-B14F-4D97-AF65-F5344CB8AC3E}">
        <p14:creationId xmlns:p14="http://schemas.microsoft.com/office/powerpoint/2010/main" val="10522568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A58F7-6BA7-93CB-0F0F-989A49843E2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E7C18E5-6D11-2D7C-B7A1-7A6A1C96018E}"/>
              </a:ext>
            </a:extLst>
          </p:cNvPr>
          <p:cNvSpPr>
            <a:spLocks noGrp="1"/>
          </p:cNvSpPr>
          <p:nvPr>
            <p:ph type="ftr" sz="quarter" idx="11"/>
          </p:nvPr>
        </p:nvSpPr>
        <p:spPr/>
        <p:txBody>
          <a:bodyPr/>
          <a:lstStyle/>
          <a:p>
            <a:r>
              <a:rPr lang="en-IN" dirty="0">
                <a:solidFill>
                  <a:schemeClr val="tx1"/>
                </a:solidFill>
              </a:rPr>
              <a:t>www.guvi.in</a:t>
            </a:r>
          </a:p>
        </p:txBody>
      </p:sp>
      <p:sp>
        <p:nvSpPr>
          <p:cNvPr id="3" name="Slide Number Placeholder 2">
            <a:extLst>
              <a:ext uri="{FF2B5EF4-FFF2-40B4-BE49-F238E27FC236}">
                <a16:creationId xmlns:a16="http://schemas.microsoft.com/office/drawing/2014/main" id="{A07FCE2D-AA0E-C3AD-05FF-81CA0DAE1DA1}"/>
              </a:ext>
            </a:extLst>
          </p:cNvPr>
          <p:cNvSpPr>
            <a:spLocks noGrp="1"/>
          </p:cNvSpPr>
          <p:nvPr>
            <p:ph type="sldNum" sz="quarter" idx="12"/>
          </p:nvPr>
        </p:nvSpPr>
        <p:spPr/>
        <p:txBody>
          <a:bodyPr/>
          <a:lstStyle/>
          <a:p>
            <a:pPr algn="l"/>
            <a:fld id="{AC618148-AE7B-4999-B781-E2BD6F485048}" type="slidenum">
              <a:rPr lang="en-IN" smtClean="0"/>
              <a:pPr algn="l"/>
              <a:t>122</a:t>
            </a:fld>
            <a:endParaRPr lang="en-IN" dirty="0"/>
          </a:p>
        </p:txBody>
      </p:sp>
      <p:sp>
        <p:nvSpPr>
          <p:cNvPr id="226307" name="Text Placeholder 1">
            <a:extLst>
              <a:ext uri="{FF2B5EF4-FFF2-40B4-BE49-F238E27FC236}">
                <a16:creationId xmlns:a16="http://schemas.microsoft.com/office/drawing/2014/main" id="{8F1D7B8D-2A7B-B2A1-6587-332B67C5F774}"/>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Compose</a:t>
            </a:r>
          </a:p>
        </p:txBody>
      </p:sp>
      <p:sp>
        <p:nvSpPr>
          <p:cNvPr id="4" name="object 2">
            <a:extLst>
              <a:ext uri="{FF2B5EF4-FFF2-40B4-BE49-F238E27FC236}">
                <a16:creationId xmlns:a16="http://schemas.microsoft.com/office/drawing/2014/main" id="{B8EB8B5B-E976-4FB9-BB93-220A80E57D65}"/>
              </a:ext>
            </a:extLst>
          </p:cNvPr>
          <p:cNvSpPr/>
          <p:nvPr/>
        </p:nvSpPr>
        <p:spPr>
          <a:xfrm>
            <a:off x="0" y="4354440"/>
            <a:ext cx="2931795" cy="1270"/>
          </a:xfrm>
          <a:custGeom>
            <a:avLst/>
            <a:gdLst/>
            <a:ahLst/>
            <a:cxnLst/>
            <a:rect l="l" t="t" r="r" b="b"/>
            <a:pathLst>
              <a:path w="2931795" h="1270">
                <a:moveTo>
                  <a:pt x="2931668" y="1151"/>
                </a:moveTo>
                <a:lnTo>
                  <a:pt x="0" y="0"/>
                </a:lnTo>
              </a:path>
            </a:pathLst>
          </a:custGeom>
          <a:ln w="12192">
            <a:solidFill>
              <a:srgbClr val="3CC5EE"/>
            </a:solidFill>
          </a:ln>
        </p:spPr>
        <p:txBody>
          <a:bodyPr wrap="square" lIns="0" tIns="0" rIns="0" bIns="0" rtlCol="0"/>
          <a:lstStyle/>
          <a:p>
            <a:endParaRPr>
              <a:latin typeface="DM Sans" pitchFamily="2" charset="0"/>
            </a:endParaRPr>
          </a:p>
        </p:txBody>
      </p:sp>
      <p:grpSp>
        <p:nvGrpSpPr>
          <p:cNvPr id="5" name="object 3">
            <a:extLst>
              <a:ext uri="{FF2B5EF4-FFF2-40B4-BE49-F238E27FC236}">
                <a16:creationId xmlns:a16="http://schemas.microsoft.com/office/drawing/2014/main" id="{FF1A3390-A5B4-F712-B8D4-0D16DD91FFAD}"/>
              </a:ext>
            </a:extLst>
          </p:cNvPr>
          <p:cNvGrpSpPr/>
          <p:nvPr/>
        </p:nvGrpSpPr>
        <p:grpSpPr>
          <a:xfrm>
            <a:off x="-253602" y="782796"/>
            <a:ext cx="9156700" cy="3705225"/>
            <a:chOff x="-6095" y="783336"/>
            <a:chExt cx="9156700" cy="3705225"/>
          </a:xfrm>
        </p:grpSpPr>
        <p:sp>
          <p:nvSpPr>
            <p:cNvPr id="6" name="object 4">
              <a:extLst>
                <a:ext uri="{FF2B5EF4-FFF2-40B4-BE49-F238E27FC236}">
                  <a16:creationId xmlns:a16="http://schemas.microsoft.com/office/drawing/2014/main" id="{967FB22F-D172-CA85-4F90-183BC4758A58}"/>
                </a:ext>
              </a:extLst>
            </p:cNvPr>
            <p:cNvSpPr/>
            <p:nvPr/>
          </p:nvSpPr>
          <p:spPr>
            <a:xfrm>
              <a:off x="0" y="2891028"/>
              <a:ext cx="3459479" cy="96520"/>
            </a:xfrm>
            <a:custGeom>
              <a:avLst/>
              <a:gdLst/>
              <a:ahLst/>
              <a:cxnLst/>
              <a:rect l="l" t="t" r="r" b="b"/>
              <a:pathLst>
                <a:path w="3459479" h="96519">
                  <a:moveTo>
                    <a:pt x="0" y="0"/>
                  </a:moveTo>
                  <a:lnTo>
                    <a:pt x="3363214" y="0"/>
                  </a:lnTo>
                  <a:lnTo>
                    <a:pt x="3400704" y="7558"/>
                  </a:lnTo>
                  <a:lnTo>
                    <a:pt x="3431301" y="28178"/>
                  </a:lnTo>
                  <a:lnTo>
                    <a:pt x="3451921" y="58775"/>
                  </a:lnTo>
                  <a:lnTo>
                    <a:pt x="3459479" y="96266"/>
                  </a:lnTo>
                </a:path>
              </a:pathLst>
            </a:custGeom>
            <a:ln w="12192">
              <a:solidFill>
                <a:srgbClr val="3CC5EE"/>
              </a:solidFill>
            </a:ln>
          </p:spPr>
          <p:txBody>
            <a:bodyPr wrap="square" lIns="0" tIns="0" rIns="0" bIns="0" rtlCol="0"/>
            <a:lstStyle/>
            <a:p>
              <a:endParaRPr>
                <a:latin typeface="DM Sans" pitchFamily="2" charset="0"/>
              </a:endParaRPr>
            </a:p>
          </p:txBody>
        </p:sp>
        <p:sp>
          <p:nvSpPr>
            <p:cNvPr id="7" name="object 5">
              <a:extLst>
                <a:ext uri="{FF2B5EF4-FFF2-40B4-BE49-F238E27FC236}">
                  <a16:creationId xmlns:a16="http://schemas.microsoft.com/office/drawing/2014/main" id="{9C7BBB00-CCB4-DA55-1A29-33A4F3BFE385}"/>
                </a:ext>
              </a:extLst>
            </p:cNvPr>
            <p:cNvSpPr/>
            <p:nvPr/>
          </p:nvSpPr>
          <p:spPr>
            <a:xfrm>
              <a:off x="5672327" y="789432"/>
              <a:ext cx="3472179" cy="1466215"/>
            </a:xfrm>
            <a:custGeom>
              <a:avLst/>
              <a:gdLst/>
              <a:ahLst/>
              <a:cxnLst/>
              <a:rect l="l" t="t" r="r" b="b"/>
              <a:pathLst>
                <a:path w="3472179" h="1466214">
                  <a:moveTo>
                    <a:pt x="0" y="96265"/>
                  </a:moveTo>
                  <a:lnTo>
                    <a:pt x="7558" y="58775"/>
                  </a:lnTo>
                  <a:lnTo>
                    <a:pt x="28178" y="28178"/>
                  </a:lnTo>
                  <a:lnTo>
                    <a:pt x="58775" y="7558"/>
                  </a:lnTo>
                  <a:lnTo>
                    <a:pt x="96266" y="0"/>
                  </a:lnTo>
                  <a:lnTo>
                    <a:pt x="3469894" y="0"/>
                  </a:lnTo>
                  <a:lnTo>
                    <a:pt x="3471672" y="358"/>
                  </a:lnTo>
                </a:path>
                <a:path w="3472179" h="1466214">
                  <a:moveTo>
                    <a:pt x="3471672" y="1463570"/>
                  </a:moveTo>
                  <a:lnTo>
                    <a:pt x="3469894" y="1463928"/>
                  </a:lnTo>
                  <a:lnTo>
                    <a:pt x="487299" y="1466087"/>
                  </a:lnTo>
                </a:path>
              </a:pathLst>
            </a:custGeom>
            <a:ln w="12192">
              <a:solidFill>
                <a:srgbClr val="8F9DAA"/>
              </a:solidFill>
            </a:ln>
          </p:spPr>
          <p:txBody>
            <a:bodyPr wrap="square" lIns="0" tIns="0" rIns="0" bIns="0" rtlCol="0"/>
            <a:lstStyle/>
            <a:p>
              <a:endParaRPr>
                <a:latin typeface="DM Sans" pitchFamily="2" charset="0"/>
              </a:endParaRPr>
            </a:p>
          </p:txBody>
        </p:sp>
        <p:sp>
          <p:nvSpPr>
            <p:cNvPr id="8" name="object 6">
              <a:extLst>
                <a:ext uri="{FF2B5EF4-FFF2-40B4-BE49-F238E27FC236}">
                  <a16:creationId xmlns:a16="http://schemas.microsoft.com/office/drawing/2014/main" id="{174E6402-D3B5-012F-2D6F-E0B9F5AD521C}"/>
                </a:ext>
              </a:extLst>
            </p:cNvPr>
            <p:cNvSpPr/>
            <p:nvPr/>
          </p:nvSpPr>
          <p:spPr>
            <a:xfrm>
              <a:off x="5097271" y="842772"/>
              <a:ext cx="1020444" cy="1525270"/>
            </a:xfrm>
            <a:custGeom>
              <a:avLst/>
              <a:gdLst/>
              <a:ahLst/>
              <a:cxnLst/>
              <a:rect l="l" t="t" r="r" b="b"/>
              <a:pathLst>
                <a:path w="1020445" h="1525270">
                  <a:moveTo>
                    <a:pt x="538606" y="0"/>
                  </a:moveTo>
                  <a:lnTo>
                    <a:pt x="481427" y="2137"/>
                  </a:lnTo>
                  <a:lnTo>
                    <a:pt x="427021" y="8550"/>
                  </a:lnTo>
                  <a:lnTo>
                    <a:pt x="375397" y="19234"/>
                  </a:lnTo>
                  <a:lnTo>
                    <a:pt x="326562" y="34188"/>
                  </a:lnTo>
                  <a:lnTo>
                    <a:pt x="280521" y="53410"/>
                  </a:lnTo>
                  <a:lnTo>
                    <a:pt x="237281" y="76897"/>
                  </a:lnTo>
                  <a:lnTo>
                    <a:pt x="196850" y="104648"/>
                  </a:lnTo>
                  <a:lnTo>
                    <a:pt x="164387" y="132913"/>
                  </a:lnTo>
                  <a:lnTo>
                    <a:pt x="135389" y="165419"/>
                  </a:lnTo>
                  <a:lnTo>
                    <a:pt x="109856" y="202166"/>
                  </a:lnTo>
                  <a:lnTo>
                    <a:pt x="87788" y="243157"/>
                  </a:lnTo>
                  <a:lnTo>
                    <a:pt x="69185" y="288392"/>
                  </a:lnTo>
                  <a:lnTo>
                    <a:pt x="54046" y="337873"/>
                  </a:lnTo>
                  <a:lnTo>
                    <a:pt x="42372" y="391602"/>
                  </a:lnTo>
                  <a:lnTo>
                    <a:pt x="34162" y="449579"/>
                  </a:lnTo>
                  <a:lnTo>
                    <a:pt x="324230" y="478536"/>
                  </a:lnTo>
                  <a:lnTo>
                    <a:pt x="331184" y="419359"/>
                  </a:lnTo>
                  <a:lnTo>
                    <a:pt x="343852" y="369268"/>
                  </a:lnTo>
                  <a:lnTo>
                    <a:pt x="362235" y="328249"/>
                  </a:lnTo>
                  <a:lnTo>
                    <a:pt x="386333" y="296290"/>
                  </a:lnTo>
                  <a:lnTo>
                    <a:pt x="449564" y="255031"/>
                  </a:lnTo>
                  <a:lnTo>
                    <a:pt x="488150" y="244730"/>
                  </a:lnTo>
                  <a:lnTo>
                    <a:pt x="531367" y="241300"/>
                  </a:lnTo>
                  <a:lnTo>
                    <a:pt x="574970" y="244582"/>
                  </a:lnTo>
                  <a:lnTo>
                    <a:pt x="613584" y="254412"/>
                  </a:lnTo>
                  <a:lnTo>
                    <a:pt x="675893" y="293624"/>
                  </a:lnTo>
                  <a:lnTo>
                    <a:pt x="715152" y="357250"/>
                  </a:lnTo>
                  <a:lnTo>
                    <a:pt x="724953" y="397494"/>
                  </a:lnTo>
                  <a:lnTo>
                    <a:pt x="728217" y="443356"/>
                  </a:lnTo>
                  <a:lnTo>
                    <a:pt x="724457" y="487503"/>
                  </a:lnTo>
                  <a:lnTo>
                    <a:pt x="713184" y="531923"/>
                  </a:lnTo>
                  <a:lnTo>
                    <a:pt x="694410" y="576605"/>
                  </a:lnTo>
                  <a:lnTo>
                    <a:pt x="668147" y="621538"/>
                  </a:lnTo>
                  <a:lnTo>
                    <a:pt x="630236" y="668433"/>
                  </a:lnTo>
                  <a:lnTo>
                    <a:pt x="601956" y="699125"/>
                  </a:lnTo>
                  <a:lnTo>
                    <a:pt x="567462" y="734639"/>
                  </a:lnTo>
                  <a:lnTo>
                    <a:pt x="526756" y="774972"/>
                  </a:lnTo>
                  <a:lnTo>
                    <a:pt x="479841" y="820120"/>
                  </a:lnTo>
                  <a:lnTo>
                    <a:pt x="379453" y="914558"/>
                  </a:lnTo>
                  <a:lnTo>
                    <a:pt x="335417" y="957248"/>
                  </a:lnTo>
                  <a:lnTo>
                    <a:pt x="294612" y="998146"/>
                  </a:lnTo>
                  <a:lnTo>
                    <a:pt x="257037" y="1037251"/>
                  </a:lnTo>
                  <a:lnTo>
                    <a:pt x="222694" y="1074562"/>
                  </a:lnTo>
                  <a:lnTo>
                    <a:pt x="191582" y="1110079"/>
                  </a:lnTo>
                  <a:lnTo>
                    <a:pt x="163700" y="1143800"/>
                  </a:lnTo>
                  <a:lnTo>
                    <a:pt x="139049" y="1175726"/>
                  </a:lnTo>
                  <a:lnTo>
                    <a:pt x="99440" y="1234185"/>
                  </a:lnTo>
                  <a:lnTo>
                    <a:pt x="73659" y="1280404"/>
                  </a:lnTo>
                  <a:lnTo>
                    <a:pt x="51561" y="1327498"/>
                  </a:lnTo>
                  <a:lnTo>
                    <a:pt x="33146" y="1375473"/>
                  </a:lnTo>
                  <a:lnTo>
                    <a:pt x="18414" y="1424337"/>
                  </a:lnTo>
                  <a:lnTo>
                    <a:pt x="7365" y="1474098"/>
                  </a:lnTo>
                  <a:lnTo>
                    <a:pt x="0" y="1524761"/>
                  </a:lnTo>
                  <a:lnTo>
                    <a:pt x="1020317" y="1524761"/>
                  </a:lnTo>
                  <a:lnTo>
                    <a:pt x="1020317" y="1254378"/>
                  </a:lnTo>
                  <a:lnTo>
                    <a:pt x="442340" y="1254378"/>
                  </a:lnTo>
                  <a:lnTo>
                    <a:pt x="454576" y="1234614"/>
                  </a:lnTo>
                  <a:lnTo>
                    <a:pt x="484381" y="1194228"/>
                  </a:lnTo>
                  <a:lnTo>
                    <a:pt x="520649" y="1153659"/>
                  </a:lnTo>
                  <a:lnTo>
                    <a:pt x="582371" y="1093331"/>
                  </a:lnTo>
                  <a:lnTo>
                    <a:pt x="625348" y="1052975"/>
                  </a:lnTo>
                  <a:lnTo>
                    <a:pt x="676401" y="1005839"/>
                  </a:lnTo>
                  <a:lnTo>
                    <a:pt x="728097" y="957618"/>
                  </a:lnTo>
                  <a:lnTo>
                    <a:pt x="773001" y="914139"/>
                  </a:lnTo>
                  <a:lnTo>
                    <a:pt x="811120" y="875391"/>
                  </a:lnTo>
                  <a:lnTo>
                    <a:pt x="842461" y="841361"/>
                  </a:lnTo>
                  <a:lnTo>
                    <a:pt x="867028" y="812038"/>
                  </a:lnTo>
                  <a:lnTo>
                    <a:pt x="904174" y="761890"/>
                  </a:lnTo>
                  <a:lnTo>
                    <a:pt x="935974" y="712803"/>
                  </a:lnTo>
                  <a:lnTo>
                    <a:pt x="962415" y="664787"/>
                  </a:lnTo>
                  <a:lnTo>
                    <a:pt x="983488" y="617854"/>
                  </a:lnTo>
                  <a:lnTo>
                    <a:pt x="999583" y="570924"/>
                  </a:lnTo>
                  <a:lnTo>
                    <a:pt x="1011094" y="522731"/>
                  </a:lnTo>
                  <a:lnTo>
                    <a:pt x="1018010" y="473301"/>
                  </a:lnTo>
                  <a:lnTo>
                    <a:pt x="1020317" y="422655"/>
                  </a:lnTo>
                  <a:lnTo>
                    <a:pt x="1017697" y="372364"/>
                  </a:lnTo>
                  <a:lnTo>
                    <a:pt x="1009833" y="324472"/>
                  </a:lnTo>
                  <a:lnTo>
                    <a:pt x="996724" y="278984"/>
                  </a:lnTo>
                  <a:lnTo>
                    <a:pt x="978368" y="235904"/>
                  </a:lnTo>
                  <a:lnTo>
                    <a:pt x="954763" y="195237"/>
                  </a:lnTo>
                  <a:lnTo>
                    <a:pt x="925905" y="156986"/>
                  </a:lnTo>
                  <a:lnTo>
                    <a:pt x="891793" y="121157"/>
                  </a:lnTo>
                  <a:lnTo>
                    <a:pt x="858188" y="92761"/>
                  </a:lnTo>
                  <a:lnTo>
                    <a:pt x="821570" y="68151"/>
                  </a:lnTo>
                  <a:lnTo>
                    <a:pt x="781940" y="47327"/>
                  </a:lnTo>
                  <a:lnTo>
                    <a:pt x="739298" y="30289"/>
                  </a:lnTo>
                  <a:lnTo>
                    <a:pt x="693644" y="17037"/>
                  </a:lnTo>
                  <a:lnTo>
                    <a:pt x="644977" y="7572"/>
                  </a:lnTo>
                  <a:lnTo>
                    <a:pt x="593298" y="1893"/>
                  </a:lnTo>
                  <a:lnTo>
                    <a:pt x="538606" y="0"/>
                  </a:lnTo>
                  <a:close/>
                </a:path>
              </a:pathLst>
            </a:custGeom>
            <a:solidFill>
              <a:srgbClr val="8F9DAA"/>
            </a:solidFill>
          </p:spPr>
          <p:txBody>
            <a:bodyPr wrap="square" lIns="0" tIns="0" rIns="0" bIns="0" rtlCol="0"/>
            <a:lstStyle/>
            <a:p>
              <a:endParaRPr>
                <a:latin typeface="DM Sans" pitchFamily="2" charset="0"/>
              </a:endParaRPr>
            </a:p>
          </p:txBody>
        </p:sp>
        <p:sp>
          <p:nvSpPr>
            <p:cNvPr id="9" name="object 7">
              <a:extLst>
                <a:ext uri="{FF2B5EF4-FFF2-40B4-BE49-F238E27FC236}">
                  <a16:creationId xmlns:a16="http://schemas.microsoft.com/office/drawing/2014/main" id="{02E4337F-F946-8043-CFA9-827AC7E1792E}"/>
                </a:ext>
              </a:extLst>
            </p:cNvPr>
            <p:cNvSpPr/>
            <p:nvPr/>
          </p:nvSpPr>
          <p:spPr>
            <a:xfrm>
              <a:off x="5097271" y="842772"/>
              <a:ext cx="1020444" cy="1525270"/>
            </a:xfrm>
            <a:custGeom>
              <a:avLst/>
              <a:gdLst/>
              <a:ahLst/>
              <a:cxnLst/>
              <a:rect l="l" t="t" r="r" b="b"/>
              <a:pathLst>
                <a:path w="1020445" h="1525270">
                  <a:moveTo>
                    <a:pt x="538606" y="0"/>
                  </a:moveTo>
                  <a:lnTo>
                    <a:pt x="593298" y="1893"/>
                  </a:lnTo>
                  <a:lnTo>
                    <a:pt x="644977" y="7572"/>
                  </a:lnTo>
                  <a:lnTo>
                    <a:pt x="693644" y="17037"/>
                  </a:lnTo>
                  <a:lnTo>
                    <a:pt x="739298" y="30289"/>
                  </a:lnTo>
                  <a:lnTo>
                    <a:pt x="781940" y="47327"/>
                  </a:lnTo>
                  <a:lnTo>
                    <a:pt x="821570" y="68151"/>
                  </a:lnTo>
                  <a:lnTo>
                    <a:pt x="858188" y="92761"/>
                  </a:lnTo>
                  <a:lnTo>
                    <a:pt x="891793" y="121157"/>
                  </a:lnTo>
                  <a:lnTo>
                    <a:pt x="925905" y="156986"/>
                  </a:lnTo>
                  <a:lnTo>
                    <a:pt x="954763" y="195237"/>
                  </a:lnTo>
                  <a:lnTo>
                    <a:pt x="978368" y="235904"/>
                  </a:lnTo>
                  <a:lnTo>
                    <a:pt x="996724" y="278984"/>
                  </a:lnTo>
                  <a:lnTo>
                    <a:pt x="1009833" y="324472"/>
                  </a:lnTo>
                  <a:lnTo>
                    <a:pt x="1017697" y="372364"/>
                  </a:lnTo>
                  <a:lnTo>
                    <a:pt x="1020317" y="422655"/>
                  </a:lnTo>
                  <a:lnTo>
                    <a:pt x="1018010" y="473301"/>
                  </a:lnTo>
                  <a:lnTo>
                    <a:pt x="1011094" y="522731"/>
                  </a:lnTo>
                  <a:lnTo>
                    <a:pt x="999583" y="570924"/>
                  </a:lnTo>
                  <a:lnTo>
                    <a:pt x="983488" y="617854"/>
                  </a:lnTo>
                  <a:lnTo>
                    <a:pt x="962415" y="664787"/>
                  </a:lnTo>
                  <a:lnTo>
                    <a:pt x="935974" y="712803"/>
                  </a:lnTo>
                  <a:lnTo>
                    <a:pt x="904174" y="761890"/>
                  </a:lnTo>
                  <a:lnTo>
                    <a:pt x="867028" y="812038"/>
                  </a:lnTo>
                  <a:lnTo>
                    <a:pt x="842461" y="841361"/>
                  </a:lnTo>
                  <a:lnTo>
                    <a:pt x="811120" y="875391"/>
                  </a:lnTo>
                  <a:lnTo>
                    <a:pt x="773001" y="914139"/>
                  </a:lnTo>
                  <a:lnTo>
                    <a:pt x="728097" y="957618"/>
                  </a:lnTo>
                  <a:lnTo>
                    <a:pt x="676401" y="1005839"/>
                  </a:lnTo>
                  <a:lnTo>
                    <a:pt x="625348" y="1052975"/>
                  </a:lnTo>
                  <a:lnTo>
                    <a:pt x="582371" y="1093331"/>
                  </a:lnTo>
                  <a:lnTo>
                    <a:pt x="547471" y="1126897"/>
                  </a:lnTo>
                  <a:lnTo>
                    <a:pt x="501903" y="1173607"/>
                  </a:lnTo>
                  <a:lnTo>
                    <a:pt x="468598" y="1214564"/>
                  </a:lnTo>
                  <a:lnTo>
                    <a:pt x="442340" y="1254378"/>
                  </a:lnTo>
                  <a:lnTo>
                    <a:pt x="1020317" y="1254378"/>
                  </a:lnTo>
                  <a:lnTo>
                    <a:pt x="1020317" y="1524761"/>
                  </a:lnTo>
                  <a:lnTo>
                    <a:pt x="0" y="1524761"/>
                  </a:lnTo>
                  <a:lnTo>
                    <a:pt x="7365" y="1474098"/>
                  </a:lnTo>
                  <a:lnTo>
                    <a:pt x="18414" y="1424337"/>
                  </a:lnTo>
                  <a:lnTo>
                    <a:pt x="33146" y="1375473"/>
                  </a:lnTo>
                  <a:lnTo>
                    <a:pt x="51561" y="1327498"/>
                  </a:lnTo>
                  <a:lnTo>
                    <a:pt x="73659" y="1280404"/>
                  </a:lnTo>
                  <a:lnTo>
                    <a:pt x="99440" y="1234185"/>
                  </a:lnTo>
                  <a:lnTo>
                    <a:pt x="139049" y="1175726"/>
                  </a:lnTo>
                  <a:lnTo>
                    <a:pt x="163700" y="1143800"/>
                  </a:lnTo>
                  <a:lnTo>
                    <a:pt x="191582" y="1110079"/>
                  </a:lnTo>
                  <a:lnTo>
                    <a:pt x="222694" y="1074562"/>
                  </a:lnTo>
                  <a:lnTo>
                    <a:pt x="257037" y="1037251"/>
                  </a:lnTo>
                  <a:lnTo>
                    <a:pt x="294612" y="998146"/>
                  </a:lnTo>
                  <a:lnTo>
                    <a:pt x="335417" y="957248"/>
                  </a:lnTo>
                  <a:lnTo>
                    <a:pt x="379453" y="914558"/>
                  </a:lnTo>
                  <a:lnTo>
                    <a:pt x="426719" y="870076"/>
                  </a:lnTo>
                  <a:lnTo>
                    <a:pt x="479841" y="820120"/>
                  </a:lnTo>
                  <a:lnTo>
                    <a:pt x="526756" y="774972"/>
                  </a:lnTo>
                  <a:lnTo>
                    <a:pt x="567462" y="734639"/>
                  </a:lnTo>
                  <a:lnTo>
                    <a:pt x="601956" y="699125"/>
                  </a:lnTo>
                  <a:lnTo>
                    <a:pt x="630236" y="668433"/>
                  </a:lnTo>
                  <a:lnTo>
                    <a:pt x="668147" y="621538"/>
                  </a:lnTo>
                  <a:lnTo>
                    <a:pt x="694410" y="576605"/>
                  </a:lnTo>
                  <a:lnTo>
                    <a:pt x="713184" y="531923"/>
                  </a:lnTo>
                  <a:lnTo>
                    <a:pt x="724457" y="487503"/>
                  </a:lnTo>
                  <a:lnTo>
                    <a:pt x="728217" y="443356"/>
                  </a:lnTo>
                  <a:lnTo>
                    <a:pt x="724953" y="397494"/>
                  </a:lnTo>
                  <a:lnTo>
                    <a:pt x="715152" y="357250"/>
                  </a:lnTo>
                  <a:lnTo>
                    <a:pt x="698803" y="322627"/>
                  </a:lnTo>
                  <a:lnTo>
                    <a:pt x="647221" y="270767"/>
                  </a:lnTo>
                  <a:lnTo>
                    <a:pt x="574970" y="244582"/>
                  </a:lnTo>
                  <a:lnTo>
                    <a:pt x="531367" y="241300"/>
                  </a:lnTo>
                  <a:lnTo>
                    <a:pt x="488150" y="244730"/>
                  </a:lnTo>
                  <a:lnTo>
                    <a:pt x="449564" y="255031"/>
                  </a:lnTo>
                  <a:lnTo>
                    <a:pt x="386333" y="296290"/>
                  </a:lnTo>
                  <a:lnTo>
                    <a:pt x="362235" y="328249"/>
                  </a:lnTo>
                  <a:lnTo>
                    <a:pt x="343852" y="369268"/>
                  </a:lnTo>
                  <a:lnTo>
                    <a:pt x="331184" y="419359"/>
                  </a:lnTo>
                  <a:lnTo>
                    <a:pt x="324230" y="478536"/>
                  </a:lnTo>
                  <a:lnTo>
                    <a:pt x="34162" y="449579"/>
                  </a:lnTo>
                  <a:lnTo>
                    <a:pt x="42372" y="391602"/>
                  </a:lnTo>
                  <a:lnTo>
                    <a:pt x="54046" y="337873"/>
                  </a:lnTo>
                  <a:lnTo>
                    <a:pt x="69185" y="288392"/>
                  </a:lnTo>
                  <a:lnTo>
                    <a:pt x="87788" y="243157"/>
                  </a:lnTo>
                  <a:lnTo>
                    <a:pt x="109856" y="202166"/>
                  </a:lnTo>
                  <a:lnTo>
                    <a:pt x="135389" y="165419"/>
                  </a:lnTo>
                  <a:lnTo>
                    <a:pt x="164387" y="132913"/>
                  </a:lnTo>
                  <a:lnTo>
                    <a:pt x="196850" y="104648"/>
                  </a:lnTo>
                  <a:lnTo>
                    <a:pt x="237281" y="76897"/>
                  </a:lnTo>
                  <a:lnTo>
                    <a:pt x="280521" y="53410"/>
                  </a:lnTo>
                  <a:lnTo>
                    <a:pt x="326562" y="34188"/>
                  </a:lnTo>
                  <a:lnTo>
                    <a:pt x="375397" y="19234"/>
                  </a:lnTo>
                  <a:lnTo>
                    <a:pt x="427021" y="8550"/>
                  </a:lnTo>
                  <a:lnTo>
                    <a:pt x="481427" y="2137"/>
                  </a:lnTo>
                  <a:lnTo>
                    <a:pt x="538606" y="0"/>
                  </a:lnTo>
                  <a:close/>
                </a:path>
              </a:pathLst>
            </a:custGeom>
            <a:ln w="19812">
              <a:solidFill>
                <a:srgbClr val="EDEBED"/>
              </a:solidFill>
            </a:ln>
          </p:spPr>
          <p:txBody>
            <a:bodyPr wrap="square" lIns="0" tIns="0" rIns="0" bIns="0" rtlCol="0"/>
            <a:lstStyle/>
            <a:p>
              <a:endParaRPr>
                <a:latin typeface="DM Sans" pitchFamily="2" charset="0"/>
              </a:endParaRPr>
            </a:p>
          </p:txBody>
        </p:sp>
        <p:sp>
          <p:nvSpPr>
            <p:cNvPr id="10" name="object 8">
              <a:extLst>
                <a:ext uri="{FF2B5EF4-FFF2-40B4-BE49-F238E27FC236}">
                  <a16:creationId xmlns:a16="http://schemas.microsoft.com/office/drawing/2014/main" id="{B695410A-8A62-234C-865D-E7FB22D8F497}"/>
                </a:ext>
              </a:extLst>
            </p:cNvPr>
            <p:cNvSpPr/>
            <p:nvPr/>
          </p:nvSpPr>
          <p:spPr>
            <a:xfrm>
              <a:off x="2914396" y="2927858"/>
              <a:ext cx="1009015" cy="1550670"/>
            </a:xfrm>
            <a:custGeom>
              <a:avLst/>
              <a:gdLst/>
              <a:ahLst/>
              <a:cxnLst/>
              <a:rect l="l" t="t" r="r" b="b"/>
              <a:pathLst>
                <a:path w="1009014" h="1550670">
                  <a:moveTo>
                    <a:pt x="489966" y="0"/>
                  </a:moveTo>
                  <a:lnTo>
                    <a:pt x="440801" y="1876"/>
                  </a:lnTo>
                  <a:lnTo>
                    <a:pt x="393588" y="7514"/>
                  </a:lnTo>
                  <a:lnTo>
                    <a:pt x="348325" y="16925"/>
                  </a:lnTo>
                  <a:lnTo>
                    <a:pt x="305013" y="30122"/>
                  </a:lnTo>
                  <a:lnTo>
                    <a:pt x="263652" y="47117"/>
                  </a:lnTo>
                  <a:lnTo>
                    <a:pt x="215935" y="72856"/>
                  </a:lnTo>
                  <a:lnTo>
                    <a:pt x="173767" y="103012"/>
                  </a:lnTo>
                  <a:lnTo>
                    <a:pt x="137171" y="137574"/>
                  </a:lnTo>
                  <a:lnTo>
                    <a:pt x="106172" y="176530"/>
                  </a:lnTo>
                  <a:lnTo>
                    <a:pt x="84745" y="211672"/>
                  </a:lnTo>
                  <a:lnTo>
                    <a:pt x="65580" y="251258"/>
                  </a:lnTo>
                  <a:lnTo>
                    <a:pt x="48683" y="295283"/>
                  </a:lnTo>
                  <a:lnTo>
                    <a:pt x="34060" y="343739"/>
                  </a:lnTo>
                  <a:lnTo>
                    <a:pt x="21717" y="396621"/>
                  </a:lnTo>
                  <a:lnTo>
                    <a:pt x="290068" y="442214"/>
                  </a:lnTo>
                  <a:lnTo>
                    <a:pt x="298356" y="395470"/>
                  </a:lnTo>
                  <a:lnTo>
                    <a:pt x="311800" y="354679"/>
                  </a:lnTo>
                  <a:lnTo>
                    <a:pt x="330412" y="319841"/>
                  </a:lnTo>
                  <a:lnTo>
                    <a:pt x="382019" y="268360"/>
                  </a:lnTo>
                  <a:lnTo>
                    <a:pt x="445750" y="242504"/>
                  </a:lnTo>
                  <a:lnTo>
                    <a:pt x="481711" y="239268"/>
                  </a:lnTo>
                  <a:lnTo>
                    <a:pt x="517644" y="242105"/>
                  </a:lnTo>
                  <a:lnTo>
                    <a:pt x="578223" y="264878"/>
                  </a:lnTo>
                  <a:lnTo>
                    <a:pt x="622798" y="309576"/>
                  </a:lnTo>
                  <a:lnTo>
                    <a:pt x="645606" y="370675"/>
                  </a:lnTo>
                  <a:lnTo>
                    <a:pt x="648462" y="407035"/>
                  </a:lnTo>
                  <a:lnTo>
                    <a:pt x="644578" y="449851"/>
                  </a:lnTo>
                  <a:lnTo>
                    <a:pt x="632920" y="488203"/>
                  </a:lnTo>
                  <a:lnTo>
                    <a:pt x="613475" y="522102"/>
                  </a:lnTo>
                  <a:lnTo>
                    <a:pt x="586232" y="551561"/>
                  </a:lnTo>
                  <a:lnTo>
                    <a:pt x="551680" y="575133"/>
                  </a:lnTo>
                  <a:lnTo>
                    <a:pt x="510127" y="591550"/>
                  </a:lnTo>
                  <a:lnTo>
                    <a:pt x="461573" y="600799"/>
                  </a:lnTo>
                  <a:lnTo>
                    <a:pt x="406019" y="602869"/>
                  </a:lnTo>
                  <a:lnTo>
                    <a:pt x="373888" y="839978"/>
                  </a:lnTo>
                  <a:lnTo>
                    <a:pt x="411392" y="830476"/>
                  </a:lnTo>
                  <a:lnTo>
                    <a:pt x="446182" y="823690"/>
                  </a:lnTo>
                  <a:lnTo>
                    <a:pt x="478258" y="819618"/>
                  </a:lnTo>
                  <a:lnTo>
                    <a:pt x="507619" y="818261"/>
                  </a:lnTo>
                  <a:lnTo>
                    <a:pt x="548407" y="822283"/>
                  </a:lnTo>
                  <a:lnTo>
                    <a:pt x="585993" y="834342"/>
                  </a:lnTo>
                  <a:lnTo>
                    <a:pt x="620365" y="854426"/>
                  </a:lnTo>
                  <a:lnTo>
                    <a:pt x="651509" y="882523"/>
                  </a:lnTo>
                  <a:lnTo>
                    <a:pt x="677346" y="917470"/>
                  </a:lnTo>
                  <a:lnTo>
                    <a:pt x="695801" y="958114"/>
                  </a:lnTo>
                  <a:lnTo>
                    <a:pt x="706874" y="1004457"/>
                  </a:lnTo>
                  <a:lnTo>
                    <a:pt x="710565" y="1056500"/>
                  </a:lnTo>
                  <a:lnTo>
                    <a:pt x="706709" y="1111530"/>
                  </a:lnTo>
                  <a:lnTo>
                    <a:pt x="695150" y="1160606"/>
                  </a:lnTo>
                  <a:lnTo>
                    <a:pt x="675899" y="1203727"/>
                  </a:lnTo>
                  <a:lnTo>
                    <a:pt x="648969" y="1240891"/>
                  </a:lnTo>
                  <a:lnTo>
                    <a:pt x="616344" y="1270797"/>
                  </a:lnTo>
                  <a:lnTo>
                    <a:pt x="580183" y="1292161"/>
                  </a:lnTo>
                  <a:lnTo>
                    <a:pt x="540474" y="1304981"/>
                  </a:lnTo>
                  <a:lnTo>
                    <a:pt x="497205" y="1309255"/>
                  </a:lnTo>
                  <a:lnTo>
                    <a:pt x="456822" y="1305693"/>
                  </a:lnTo>
                  <a:lnTo>
                    <a:pt x="419512" y="1295009"/>
                  </a:lnTo>
                  <a:lnTo>
                    <a:pt x="385298" y="1277205"/>
                  </a:lnTo>
                  <a:lnTo>
                    <a:pt x="354203" y="1252283"/>
                  </a:lnTo>
                  <a:lnTo>
                    <a:pt x="327586" y="1220622"/>
                  </a:lnTo>
                  <a:lnTo>
                    <a:pt x="306625" y="1182617"/>
                  </a:lnTo>
                  <a:lnTo>
                    <a:pt x="291355" y="1138269"/>
                  </a:lnTo>
                  <a:lnTo>
                    <a:pt x="281813" y="1087577"/>
                  </a:lnTo>
                  <a:lnTo>
                    <a:pt x="0" y="1121765"/>
                  </a:lnTo>
                  <a:lnTo>
                    <a:pt x="8530" y="1175025"/>
                  </a:lnTo>
                  <a:lnTo>
                    <a:pt x="21712" y="1225305"/>
                  </a:lnTo>
                  <a:lnTo>
                    <a:pt x="39548" y="1272605"/>
                  </a:lnTo>
                  <a:lnTo>
                    <a:pt x="62041" y="1316925"/>
                  </a:lnTo>
                  <a:lnTo>
                    <a:pt x="89192" y="1358264"/>
                  </a:lnTo>
                  <a:lnTo>
                    <a:pt x="121004" y="1396623"/>
                  </a:lnTo>
                  <a:lnTo>
                    <a:pt x="157480" y="1432001"/>
                  </a:lnTo>
                  <a:lnTo>
                    <a:pt x="197671" y="1463467"/>
                  </a:lnTo>
                  <a:lnTo>
                    <a:pt x="240740" y="1490093"/>
                  </a:lnTo>
                  <a:lnTo>
                    <a:pt x="286685" y="1511878"/>
                  </a:lnTo>
                  <a:lnTo>
                    <a:pt x="335508" y="1528821"/>
                  </a:lnTo>
                  <a:lnTo>
                    <a:pt x="387207" y="1540924"/>
                  </a:lnTo>
                  <a:lnTo>
                    <a:pt x="441783" y="1548185"/>
                  </a:lnTo>
                  <a:lnTo>
                    <a:pt x="499237" y="1550606"/>
                  </a:lnTo>
                  <a:lnTo>
                    <a:pt x="552505" y="1548405"/>
                  </a:lnTo>
                  <a:lnTo>
                    <a:pt x="603537" y="1541800"/>
                  </a:lnTo>
                  <a:lnTo>
                    <a:pt x="652334" y="1530793"/>
                  </a:lnTo>
                  <a:lnTo>
                    <a:pt x="698896" y="1515384"/>
                  </a:lnTo>
                  <a:lnTo>
                    <a:pt x="743227" y="1495572"/>
                  </a:lnTo>
                  <a:lnTo>
                    <a:pt x="785326" y="1471359"/>
                  </a:lnTo>
                  <a:lnTo>
                    <a:pt x="825196" y="1442743"/>
                  </a:lnTo>
                  <a:lnTo>
                    <a:pt x="862838" y="1409725"/>
                  </a:lnTo>
                  <a:lnTo>
                    <a:pt x="897080" y="1373584"/>
                  </a:lnTo>
                  <a:lnTo>
                    <a:pt x="926752" y="1335599"/>
                  </a:lnTo>
                  <a:lnTo>
                    <a:pt x="951855" y="1295768"/>
                  </a:lnTo>
                  <a:lnTo>
                    <a:pt x="972391" y="1254093"/>
                  </a:lnTo>
                  <a:lnTo>
                    <a:pt x="988360" y="1210572"/>
                  </a:lnTo>
                  <a:lnTo>
                    <a:pt x="999765" y="1165205"/>
                  </a:lnTo>
                  <a:lnTo>
                    <a:pt x="1006607" y="1117992"/>
                  </a:lnTo>
                  <a:lnTo>
                    <a:pt x="1008888" y="1068933"/>
                  </a:lnTo>
                  <a:lnTo>
                    <a:pt x="1005762" y="1015436"/>
                  </a:lnTo>
                  <a:lnTo>
                    <a:pt x="996383" y="965163"/>
                  </a:lnTo>
                  <a:lnTo>
                    <a:pt x="980742" y="918121"/>
                  </a:lnTo>
                  <a:lnTo>
                    <a:pt x="958835" y="874316"/>
                  </a:lnTo>
                  <a:lnTo>
                    <a:pt x="930656" y="833755"/>
                  </a:lnTo>
                  <a:lnTo>
                    <a:pt x="897311" y="797590"/>
                  </a:lnTo>
                  <a:lnTo>
                    <a:pt x="859767" y="766973"/>
                  </a:lnTo>
                  <a:lnTo>
                    <a:pt x="818029" y="741903"/>
                  </a:lnTo>
                  <a:lnTo>
                    <a:pt x="772103" y="722381"/>
                  </a:lnTo>
                  <a:lnTo>
                    <a:pt x="721994" y="708406"/>
                  </a:lnTo>
                  <a:lnTo>
                    <a:pt x="773209" y="677378"/>
                  </a:lnTo>
                  <a:lnTo>
                    <a:pt x="817600" y="643824"/>
                  </a:lnTo>
                  <a:lnTo>
                    <a:pt x="855165" y="607743"/>
                  </a:lnTo>
                  <a:lnTo>
                    <a:pt x="885904" y="569134"/>
                  </a:lnTo>
                  <a:lnTo>
                    <a:pt x="909814" y="527995"/>
                  </a:lnTo>
                  <a:lnTo>
                    <a:pt x="926895" y="484324"/>
                  </a:lnTo>
                  <a:lnTo>
                    <a:pt x="937145" y="438120"/>
                  </a:lnTo>
                  <a:lnTo>
                    <a:pt x="940562" y="389381"/>
                  </a:lnTo>
                  <a:lnTo>
                    <a:pt x="937598" y="343250"/>
                  </a:lnTo>
                  <a:lnTo>
                    <a:pt x="928708" y="298713"/>
                  </a:lnTo>
                  <a:lnTo>
                    <a:pt x="913892" y="255778"/>
                  </a:lnTo>
                  <a:lnTo>
                    <a:pt x="893148" y="214451"/>
                  </a:lnTo>
                  <a:lnTo>
                    <a:pt x="866478" y="174740"/>
                  </a:lnTo>
                  <a:lnTo>
                    <a:pt x="833882" y="136652"/>
                  </a:lnTo>
                  <a:lnTo>
                    <a:pt x="800169" y="104599"/>
                  </a:lnTo>
                  <a:lnTo>
                    <a:pt x="763803" y="76831"/>
                  </a:lnTo>
                  <a:lnTo>
                    <a:pt x="724785" y="53342"/>
                  </a:lnTo>
                  <a:lnTo>
                    <a:pt x="683117" y="34131"/>
                  </a:lnTo>
                  <a:lnTo>
                    <a:pt x="638799" y="19194"/>
                  </a:lnTo>
                  <a:lnTo>
                    <a:pt x="591833" y="8528"/>
                  </a:lnTo>
                  <a:lnTo>
                    <a:pt x="542222" y="2131"/>
                  </a:lnTo>
                  <a:lnTo>
                    <a:pt x="489966" y="0"/>
                  </a:lnTo>
                  <a:close/>
                </a:path>
              </a:pathLst>
            </a:custGeom>
            <a:solidFill>
              <a:srgbClr val="3CC5EE"/>
            </a:solidFill>
          </p:spPr>
          <p:txBody>
            <a:bodyPr wrap="square" lIns="0" tIns="0" rIns="0" bIns="0" rtlCol="0"/>
            <a:lstStyle/>
            <a:p>
              <a:endParaRPr>
                <a:latin typeface="DM Sans" pitchFamily="2" charset="0"/>
              </a:endParaRPr>
            </a:p>
          </p:txBody>
        </p:sp>
        <p:sp>
          <p:nvSpPr>
            <p:cNvPr id="11" name="object 9">
              <a:extLst>
                <a:ext uri="{FF2B5EF4-FFF2-40B4-BE49-F238E27FC236}">
                  <a16:creationId xmlns:a16="http://schemas.microsoft.com/office/drawing/2014/main" id="{72BC9B78-189C-C01B-8965-94657CD60728}"/>
                </a:ext>
              </a:extLst>
            </p:cNvPr>
            <p:cNvSpPr/>
            <p:nvPr/>
          </p:nvSpPr>
          <p:spPr>
            <a:xfrm>
              <a:off x="2914396" y="2927858"/>
              <a:ext cx="1009015" cy="1550670"/>
            </a:xfrm>
            <a:custGeom>
              <a:avLst/>
              <a:gdLst/>
              <a:ahLst/>
              <a:cxnLst/>
              <a:rect l="l" t="t" r="r" b="b"/>
              <a:pathLst>
                <a:path w="1009014" h="1550670">
                  <a:moveTo>
                    <a:pt x="489966" y="0"/>
                  </a:moveTo>
                  <a:lnTo>
                    <a:pt x="542222" y="2131"/>
                  </a:lnTo>
                  <a:lnTo>
                    <a:pt x="591833" y="8528"/>
                  </a:lnTo>
                  <a:lnTo>
                    <a:pt x="638799" y="19194"/>
                  </a:lnTo>
                  <a:lnTo>
                    <a:pt x="683117" y="34131"/>
                  </a:lnTo>
                  <a:lnTo>
                    <a:pt x="724785" y="53342"/>
                  </a:lnTo>
                  <a:lnTo>
                    <a:pt x="763803" y="76831"/>
                  </a:lnTo>
                  <a:lnTo>
                    <a:pt x="800169" y="104599"/>
                  </a:lnTo>
                  <a:lnTo>
                    <a:pt x="833882" y="136652"/>
                  </a:lnTo>
                  <a:lnTo>
                    <a:pt x="866478" y="174740"/>
                  </a:lnTo>
                  <a:lnTo>
                    <a:pt x="893148" y="214451"/>
                  </a:lnTo>
                  <a:lnTo>
                    <a:pt x="913892" y="255778"/>
                  </a:lnTo>
                  <a:lnTo>
                    <a:pt x="928708" y="298713"/>
                  </a:lnTo>
                  <a:lnTo>
                    <a:pt x="937598" y="343250"/>
                  </a:lnTo>
                  <a:lnTo>
                    <a:pt x="940562" y="389381"/>
                  </a:lnTo>
                  <a:lnTo>
                    <a:pt x="937145" y="438120"/>
                  </a:lnTo>
                  <a:lnTo>
                    <a:pt x="926895" y="484324"/>
                  </a:lnTo>
                  <a:lnTo>
                    <a:pt x="909814" y="527995"/>
                  </a:lnTo>
                  <a:lnTo>
                    <a:pt x="885904" y="569134"/>
                  </a:lnTo>
                  <a:lnTo>
                    <a:pt x="855165" y="607743"/>
                  </a:lnTo>
                  <a:lnTo>
                    <a:pt x="817600" y="643824"/>
                  </a:lnTo>
                  <a:lnTo>
                    <a:pt x="773209" y="677378"/>
                  </a:lnTo>
                  <a:lnTo>
                    <a:pt x="721994" y="708406"/>
                  </a:lnTo>
                  <a:lnTo>
                    <a:pt x="772103" y="722381"/>
                  </a:lnTo>
                  <a:lnTo>
                    <a:pt x="818029" y="741903"/>
                  </a:lnTo>
                  <a:lnTo>
                    <a:pt x="859767" y="766973"/>
                  </a:lnTo>
                  <a:lnTo>
                    <a:pt x="897311" y="797590"/>
                  </a:lnTo>
                  <a:lnTo>
                    <a:pt x="930656" y="833755"/>
                  </a:lnTo>
                  <a:lnTo>
                    <a:pt x="958835" y="874316"/>
                  </a:lnTo>
                  <a:lnTo>
                    <a:pt x="980742" y="918121"/>
                  </a:lnTo>
                  <a:lnTo>
                    <a:pt x="996383" y="965163"/>
                  </a:lnTo>
                  <a:lnTo>
                    <a:pt x="1005762" y="1015436"/>
                  </a:lnTo>
                  <a:lnTo>
                    <a:pt x="1008888" y="1068933"/>
                  </a:lnTo>
                  <a:lnTo>
                    <a:pt x="1006607" y="1117992"/>
                  </a:lnTo>
                  <a:lnTo>
                    <a:pt x="999765" y="1165205"/>
                  </a:lnTo>
                  <a:lnTo>
                    <a:pt x="988360" y="1210572"/>
                  </a:lnTo>
                  <a:lnTo>
                    <a:pt x="972391" y="1254093"/>
                  </a:lnTo>
                  <a:lnTo>
                    <a:pt x="951855" y="1295768"/>
                  </a:lnTo>
                  <a:lnTo>
                    <a:pt x="926752" y="1335599"/>
                  </a:lnTo>
                  <a:lnTo>
                    <a:pt x="897080" y="1373584"/>
                  </a:lnTo>
                  <a:lnTo>
                    <a:pt x="862838" y="1409725"/>
                  </a:lnTo>
                  <a:lnTo>
                    <a:pt x="825196" y="1442743"/>
                  </a:lnTo>
                  <a:lnTo>
                    <a:pt x="785326" y="1471359"/>
                  </a:lnTo>
                  <a:lnTo>
                    <a:pt x="743227" y="1495572"/>
                  </a:lnTo>
                  <a:lnTo>
                    <a:pt x="698896" y="1515384"/>
                  </a:lnTo>
                  <a:lnTo>
                    <a:pt x="652334" y="1530793"/>
                  </a:lnTo>
                  <a:lnTo>
                    <a:pt x="603537" y="1541800"/>
                  </a:lnTo>
                  <a:lnTo>
                    <a:pt x="552505" y="1548405"/>
                  </a:lnTo>
                  <a:lnTo>
                    <a:pt x="499237" y="1550606"/>
                  </a:lnTo>
                  <a:lnTo>
                    <a:pt x="441783" y="1548185"/>
                  </a:lnTo>
                  <a:lnTo>
                    <a:pt x="387207" y="1540924"/>
                  </a:lnTo>
                  <a:lnTo>
                    <a:pt x="335508" y="1528821"/>
                  </a:lnTo>
                  <a:lnTo>
                    <a:pt x="286685" y="1511878"/>
                  </a:lnTo>
                  <a:lnTo>
                    <a:pt x="240740" y="1490093"/>
                  </a:lnTo>
                  <a:lnTo>
                    <a:pt x="197671" y="1463467"/>
                  </a:lnTo>
                  <a:lnTo>
                    <a:pt x="157480" y="1432001"/>
                  </a:lnTo>
                  <a:lnTo>
                    <a:pt x="121004" y="1396623"/>
                  </a:lnTo>
                  <a:lnTo>
                    <a:pt x="89192" y="1358264"/>
                  </a:lnTo>
                  <a:lnTo>
                    <a:pt x="62041" y="1316925"/>
                  </a:lnTo>
                  <a:lnTo>
                    <a:pt x="39548" y="1272605"/>
                  </a:lnTo>
                  <a:lnTo>
                    <a:pt x="21712" y="1225305"/>
                  </a:lnTo>
                  <a:lnTo>
                    <a:pt x="8530" y="1175025"/>
                  </a:lnTo>
                  <a:lnTo>
                    <a:pt x="0" y="1121765"/>
                  </a:lnTo>
                  <a:lnTo>
                    <a:pt x="281813" y="1087577"/>
                  </a:lnTo>
                  <a:lnTo>
                    <a:pt x="291355" y="1138269"/>
                  </a:lnTo>
                  <a:lnTo>
                    <a:pt x="306625" y="1182617"/>
                  </a:lnTo>
                  <a:lnTo>
                    <a:pt x="327586" y="1220622"/>
                  </a:lnTo>
                  <a:lnTo>
                    <a:pt x="354203" y="1252283"/>
                  </a:lnTo>
                  <a:lnTo>
                    <a:pt x="385298" y="1277205"/>
                  </a:lnTo>
                  <a:lnTo>
                    <a:pt x="419512" y="1295009"/>
                  </a:lnTo>
                  <a:lnTo>
                    <a:pt x="456822" y="1305693"/>
                  </a:lnTo>
                  <a:lnTo>
                    <a:pt x="497205" y="1309255"/>
                  </a:lnTo>
                  <a:lnTo>
                    <a:pt x="540474" y="1304981"/>
                  </a:lnTo>
                  <a:lnTo>
                    <a:pt x="580183" y="1292161"/>
                  </a:lnTo>
                  <a:lnTo>
                    <a:pt x="616344" y="1270797"/>
                  </a:lnTo>
                  <a:lnTo>
                    <a:pt x="648969" y="1240891"/>
                  </a:lnTo>
                  <a:lnTo>
                    <a:pt x="675899" y="1203727"/>
                  </a:lnTo>
                  <a:lnTo>
                    <a:pt x="695150" y="1160606"/>
                  </a:lnTo>
                  <a:lnTo>
                    <a:pt x="706709" y="1111530"/>
                  </a:lnTo>
                  <a:lnTo>
                    <a:pt x="710565" y="1056500"/>
                  </a:lnTo>
                  <a:lnTo>
                    <a:pt x="706874" y="1004457"/>
                  </a:lnTo>
                  <a:lnTo>
                    <a:pt x="695801" y="958114"/>
                  </a:lnTo>
                  <a:lnTo>
                    <a:pt x="677346" y="917470"/>
                  </a:lnTo>
                  <a:lnTo>
                    <a:pt x="651509" y="882523"/>
                  </a:lnTo>
                  <a:lnTo>
                    <a:pt x="620365" y="854426"/>
                  </a:lnTo>
                  <a:lnTo>
                    <a:pt x="585993" y="834342"/>
                  </a:lnTo>
                  <a:lnTo>
                    <a:pt x="548407" y="822283"/>
                  </a:lnTo>
                  <a:lnTo>
                    <a:pt x="507619" y="818261"/>
                  </a:lnTo>
                  <a:lnTo>
                    <a:pt x="478258" y="819618"/>
                  </a:lnTo>
                  <a:lnTo>
                    <a:pt x="446182" y="823690"/>
                  </a:lnTo>
                  <a:lnTo>
                    <a:pt x="411392" y="830476"/>
                  </a:lnTo>
                  <a:lnTo>
                    <a:pt x="373888" y="839978"/>
                  </a:lnTo>
                  <a:lnTo>
                    <a:pt x="406019" y="602869"/>
                  </a:lnTo>
                  <a:lnTo>
                    <a:pt x="461573" y="600799"/>
                  </a:lnTo>
                  <a:lnTo>
                    <a:pt x="510127" y="591550"/>
                  </a:lnTo>
                  <a:lnTo>
                    <a:pt x="551680" y="575133"/>
                  </a:lnTo>
                  <a:lnTo>
                    <a:pt x="586232" y="551561"/>
                  </a:lnTo>
                  <a:lnTo>
                    <a:pt x="613475" y="522102"/>
                  </a:lnTo>
                  <a:lnTo>
                    <a:pt x="632920" y="488203"/>
                  </a:lnTo>
                  <a:lnTo>
                    <a:pt x="644578" y="449851"/>
                  </a:lnTo>
                  <a:lnTo>
                    <a:pt x="648462" y="407035"/>
                  </a:lnTo>
                  <a:lnTo>
                    <a:pt x="645606" y="370675"/>
                  </a:lnTo>
                  <a:lnTo>
                    <a:pt x="622798" y="309576"/>
                  </a:lnTo>
                  <a:lnTo>
                    <a:pt x="578223" y="264878"/>
                  </a:lnTo>
                  <a:lnTo>
                    <a:pt x="517644" y="242105"/>
                  </a:lnTo>
                  <a:lnTo>
                    <a:pt x="481711" y="239268"/>
                  </a:lnTo>
                  <a:lnTo>
                    <a:pt x="445750" y="242504"/>
                  </a:lnTo>
                  <a:lnTo>
                    <a:pt x="382019" y="268360"/>
                  </a:lnTo>
                  <a:lnTo>
                    <a:pt x="330412" y="319841"/>
                  </a:lnTo>
                  <a:lnTo>
                    <a:pt x="311800" y="354679"/>
                  </a:lnTo>
                  <a:lnTo>
                    <a:pt x="298356" y="395470"/>
                  </a:lnTo>
                  <a:lnTo>
                    <a:pt x="290068" y="442214"/>
                  </a:lnTo>
                  <a:lnTo>
                    <a:pt x="21717" y="396621"/>
                  </a:lnTo>
                  <a:lnTo>
                    <a:pt x="34060" y="343739"/>
                  </a:lnTo>
                  <a:lnTo>
                    <a:pt x="48683" y="295283"/>
                  </a:lnTo>
                  <a:lnTo>
                    <a:pt x="65580" y="251258"/>
                  </a:lnTo>
                  <a:lnTo>
                    <a:pt x="84745" y="211672"/>
                  </a:lnTo>
                  <a:lnTo>
                    <a:pt x="106172" y="176530"/>
                  </a:lnTo>
                  <a:lnTo>
                    <a:pt x="137171" y="137574"/>
                  </a:lnTo>
                  <a:lnTo>
                    <a:pt x="173767" y="103012"/>
                  </a:lnTo>
                  <a:lnTo>
                    <a:pt x="215935" y="72856"/>
                  </a:lnTo>
                  <a:lnTo>
                    <a:pt x="263652" y="47117"/>
                  </a:lnTo>
                  <a:lnTo>
                    <a:pt x="305013" y="30122"/>
                  </a:lnTo>
                  <a:lnTo>
                    <a:pt x="348325" y="16925"/>
                  </a:lnTo>
                  <a:lnTo>
                    <a:pt x="393588" y="7514"/>
                  </a:lnTo>
                  <a:lnTo>
                    <a:pt x="440801" y="1876"/>
                  </a:lnTo>
                  <a:lnTo>
                    <a:pt x="489966" y="0"/>
                  </a:lnTo>
                  <a:close/>
                </a:path>
              </a:pathLst>
            </a:custGeom>
            <a:ln w="19812">
              <a:solidFill>
                <a:srgbClr val="EDEBED"/>
              </a:solidFill>
            </a:ln>
          </p:spPr>
          <p:txBody>
            <a:bodyPr wrap="square" lIns="0" tIns="0" rIns="0" bIns="0" rtlCol="0"/>
            <a:lstStyle/>
            <a:p>
              <a:endParaRPr>
                <a:latin typeface="DM Sans" pitchFamily="2" charset="0"/>
              </a:endParaRPr>
            </a:p>
          </p:txBody>
        </p:sp>
        <p:sp>
          <p:nvSpPr>
            <p:cNvPr id="12" name="object 10">
              <a:extLst>
                <a:ext uri="{FF2B5EF4-FFF2-40B4-BE49-F238E27FC236}">
                  <a16:creationId xmlns:a16="http://schemas.microsoft.com/office/drawing/2014/main" id="{F75849E2-45ED-B3CC-2B62-A2DD11D762B5}"/>
                </a:ext>
              </a:extLst>
            </p:cNvPr>
            <p:cNvSpPr/>
            <p:nvPr/>
          </p:nvSpPr>
          <p:spPr>
            <a:xfrm>
              <a:off x="5672327" y="2904743"/>
              <a:ext cx="3472179" cy="1463040"/>
            </a:xfrm>
            <a:custGeom>
              <a:avLst/>
              <a:gdLst/>
              <a:ahLst/>
              <a:cxnLst/>
              <a:rect l="l" t="t" r="r" b="b"/>
              <a:pathLst>
                <a:path w="3472179" h="1463039">
                  <a:moveTo>
                    <a:pt x="635" y="175132"/>
                  </a:moveTo>
                  <a:lnTo>
                    <a:pt x="464" y="155414"/>
                  </a:lnTo>
                  <a:lnTo>
                    <a:pt x="317" y="135683"/>
                  </a:lnTo>
                  <a:lnTo>
                    <a:pt x="170" y="115929"/>
                  </a:lnTo>
                  <a:lnTo>
                    <a:pt x="0" y="96138"/>
                  </a:lnTo>
                  <a:lnTo>
                    <a:pt x="7558" y="58721"/>
                  </a:lnTo>
                  <a:lnTo>
                    <a:pt x="28178" y="28162"/>
                  </a:lnTo>
                  <a:lnTo>
                    <a:pt x="58775" y="7556"/>
                  </a:lnTo>
                  <a:lnTo>
                    <a:pt x="96266" y="0"/>
                  </a:lnTo>
                  <a:lnTo>
                    <a:pt x="3469894" y="0"/>
                  </a:lnTo>
                  <a:lnTo>
                    <a:pt x="3471672" y="358"/>
                  </a:lnTo>
                </a:path>
                <a:path w="3472179" h="1463039">
                  <a:moveTo>
                    <a:pt x="3471672" y="1462681"/>
                  </a:moveTo>
                  <a:lnTo>
                    <a:pt x="3469894" y="1463040"/>
                  </a:lnTo>
                  <a:lnTo>
                    <a:pt x="356743" y="1462481"/>
                  </a:lnTo>
                </a:path>
              </a:pathLst>
            </a:custGeom>
            <a:ln w="12192">
              <a:solidFill>
                <a:srgbClr val="808080"/>
              </a:solidFill>
            </a:ln>
          </p:spPr>
          <p:txBody>
            <a:bodyPr wrap="square" lIns="0" tIns="0" rIns="0" bIns="0" rtlCol="0"/>
            <a:lstStyle/>
            <a:p>
              <a:endParaRPr>
                <a:latin typeface="DM Sans" pitchFamily="2" charset="0"/>
              </a:endParaRPr>
            </a:p>
          </p:txBody>
        </p:sp>
        <p:sp>
          <p:nvSpPr>
            <p:cNvPr id="13" name="object 11">
              <a:extLst>
                <a:ext uri="{FF2B5EF4-FFF2-40B4-BE49-F238E27FC236}">
                  <a16:creationId xmlns:a16="http://schemas.microsoft.com/office/drawing/2014/main" id="{42BC0119-84E6-7159-3C71-E28BA4D830E6}"/>
                </a:ext>
              </a:extLst>
            </p:cNvPr>
            <p:cNvSpPr/>
            <p:nvPr/>
          </p:nvSpPr>
          <p:spPr>
            <a:xfrm>
              <a:off x="5083809" y="2944494"/>
              <a:ext cx="1092200" cy="1525270"/>
            </a:xfrm>
            <a:custGeom>
              <a:avLst/>
              <a:gdLst/>
              <a:ahLst/>
              <a:cxnLst/>
              <a:rect l="l" t="t" r="r" b="b"/>
              <a:pathLst>
                <a:path w="1092200" h="1525270">
                  <a:moveTo>
                    <a:pt x="903224" y="1219136"/>
                  </a:moveTo>
                  <a:lnTo>
                    <a:pt x="621538" y="1219136"/>
                  </a:lnTo>
                  <a:lnTo>
                    <a:pt x="621538" y="1524711"/>
                  </a:lnTo>
                  <a:lnTo>
                    <a:pt x="903224" y="1524711"/>
                  </a:lnTo>
                  <a:lnTo>
                    <a:pt x="903224" y="1219136"/>
                  </a:lnTo>
                  <a:close/>
                </a:path>
                <a:path w="1092200" h="1525270">
                  <a:moveTo>
                    <a:pt x="903224" y="0"/>
                  </a:moveTo>
                  <a:lnTo>
                    <a:pt x="658749" y="0"/>
                  </a:lnTo>
                  <a:lnTo>
                    <a:pt x="0" y="964311"/>
                  </a:lnTo>
                  <a:lnTo>
                    <a:pt x="0" y="1219136"/>
                  </a:lnTo>
                  <a:lnTo>
                    <a:pt x="1091818" y="1219136"/>
                  </a:lnTo>
                  <a:lnTo>
                    <a:pt x="1091818" y="963282"/>
                  </a:lnTo>
                  <a:lnTo>
                    <a:pt x="272414" y="963282"/>
                  </a:lnTo>
                  <a:lnTo>
                    <a:pt x="621538" y="444373"/>
                  </a:lnTo>
                  <a:lnTo>
                    <a:pt x="903224" y="444373"/>
                  </a:lnTo>
                  <a:lnTo>
                    <a:pt x="903224" y="0"/>
                  </a:lnTo>
                  <a:close/>
                </a:path>
                <a:path w="1092200" h="1525270">
                  <a:moveTo>
                    <a:pt x="903224" y="444373"/>
                  </a:moveTo>
                  <a:lnTo>
                    <a:pt x="621538" y="444373"/>
                  </a:lnTo>
                  <a:lnTo>
                    <a:pt x="621538" y="963282"/>
                  </a:lnTo>
                  <a:lnTo>
                    <a:pt x="903224" y="963282"/>
                  </a:lnTo>
                  <a:lnTo>
                    <a:pt x="903224" y="444373"/>
                  </a:lnTo>
                  <a:close/>
                </a:path>
              </a:pathLst>
            </a:custGeom>
            <a:solidFill>
              <a:srgbClr val="808080"/>
            </a:solidFill>
          </p:spPr>
          <p:txBody>
            <a:bodyPr wrap="square" lIns="0" tIns="0" rIns="0" bIns="0" rtlCol="0"/>
            <a:lstStyle/>
            <a:p>
              <a:endParaRPr>
                <a:latin typeface="DM Sans" pitchFamily="2" charset="0"/>
              </a:endParaRPr>
            </a:p>
          </p:txBody>
        </p:sp>
        <p:sp>
          <p:nvSpPr>
            <p:cNvPr id="14" name="object 12">
              <a:extLst>
                <a:ext uri="{FF2B5EF4-FFF2-40B4-BE49-F238E27FC236}">
                  <a16:creationId xmlns:a16="http://schemas.microsoft.com/office/drawing/2014/main" id="{3474C6C5-F4C2-78ED-1D08-DE3CBDC38E26}"/>
                </a:ext>
              </a:extLst>
            </p:cNvPr>
            <p:cNvSpPr/>
            <p:nvPr/>
          </p:nvSpPr>
          <p:spPr>
            <a:xfrm>
              <a:off x="5083809" y="2944494"/>
              <a:ext cx="1092200" cy="1525270"/>
            </a:xfrm>
            <a:custGeom>
              <a:avLst/>
              <a:gdLst/>
              <a:ahLst/>
              <a:cxnLst/>
              <a:rect l="l" t="t" r="r" b="b"/>
              <a:pathLst>
                <a:path w="1092200" h="1525270">
                  <a:moveTo>
                    <a:pt x="621538" y="444373"/>
                  </a:moveTo>
                  <a:lnTo>
                    <a:pt x="272414" y="963282"/>
                  </a:lnTo>
                  <a:lnTo>
                    <a:pt x="621538" y="963282"/>
                  </a:lnTo>
                  <a:lnTo>
                    <a:pt x="621538" y="444373"/>
                  </a:lnTo>
                  <a:close/>
                </a:path>
                <a:path w="1092200" h="1525270">
                  <a:moveTo>
                    <a:pt x="658749" y="0"/>
                  </a:moveTo>
                  <a:lnTo>
                    <a:pt x="903224" y="0"/>
                  </a:lnTo>
                  <a:lnTo>
                    <a:pt x="903224" y="963282"/>
                  </a:lnTo>
                  <a:lnTo>
                    <a:pt x="1091818" y="963282"/>
                  </a:lnTo>
                  <a:lnTo>
                    <a:pt x="1091818" y="1219136"/>
                  </a:lnTo>
                  <a:lnTo>
                    <a:pt x="903224" y="1219136"/>
                  </a:lnTo>
                  <a:lnTo>
                    <a:pt x="903224" y="1524711"/>
                  </a:lnTo>
                  <a:lnTo>
                    <a:pt x="621538" y="1524711"/>
                  </a:lnTo>
                  <a:lnTo>
                    <a:pt x="621538" y="1219136"/>
                  </a:lnTo>
                  <a:lnTo>
                    <a:pt x="0" y="1219136"/>
                  </a:lnTo>
                  <a:lnTo>
                    <a:pt x="0" y="964311"/>
                  </a:lnTo>
                  <a:lnTo>
                    <a:pt x="658749" y="0"/>
                  </a:lnTo>
                  <a:close/>
                </a:path>
              </a:pathLst>
            </a:custGeom>
            <a:ln w="19812">
              <a:solidFill>
                <a:srgbClr val="EDEBED"/>
              </a:solidFill>
            </a:ln>
          </p:spPr>
          <p:txBody>
            <a:bodyPr wrap="square" lIns="0" tIns="0" rIns="0" bIns="0" rtlCol="0"/>
            <a:lstStyle/>
            <a:p>
              <a:endParaRPr>
                <a:latin typeface="DM Sans" pitchFamily="2" charset="0"/>
              </a:endParaRPr>
            </a:p>
          </p:txBody>
        </p:sp>
        <p:pic>
          <p:nvPicPr>
            <p:cNvPr id="15" name="object 13">
              <a:extLst>
                <a:ext uri="{FF2B5EF4-FFF2-40B4-BE49-F238E27FC236}">
                  <a16:creationId xmlns:a16="http://schemas.microsoft.com/office/drawing/2014/main" id="{E234480B-262A-07F7-A0C4-9B5AF8D4FDCC}"/>
                </a:ext>
              </a:extLst>
            </p:cNvPr>
            <p:cNvPicPr/>
            <p:nvPr/>
          </p:nvPicPr>
          <p:blipFill>
            <a:blip r:embed="rId2" cstate="print"/>
            <a:stretch>
              <a:fillRect/>
            </a:stretch>
          </p:blipFill>
          <p:spPr>
            <a:xfrm>
              <a:off x="3881627" y="2228088"/>
              <a:ext cx="1280160" cy="1258824"/>
            </a:xfrm>
            <a:prstGeom prst="rect">
              <a:avLst/>
            </a:prstGeom>
          </p:spPr>
        </p:pic>
      </p:grpSp>
      <p:sp>
        <p:nvSpPr>
          <p:cNvPr id="16" name="object 14">
            <a:extLst>
              <a:ext uri="{FF2B5EF4-FFF2-40B4-BE49-F238E27FC236}">
                <a16:creationId xmlns:a16="http://schemas.microsoft.com/office/drawing/2014/main" id="{9C8866C1-DC05-EE30-7102-B21623F9838C}"/>
              </a:ext>
            </a:extLst>
          </p:cNvPr>
          <p:cNvSpPr txBox="1"/>
          <p:nvPr/>
        </p:nvSpPr>
        <p:spPr>
          <a:xfrm>
            <a:off x="204612" y="3033489"/>
            <a:ext cx="2362835" cy="1008866"/>
          </a:xfrm>
          <a:prstGeom prst="rect">
            <a:avLst/>
          </a:prstGeom>
        </p:spPr>
        <p:txBody>
          <a:bodyPr vert="horz" wrap="square" lIns="0" tIns="36195" rIns="0" bIns="0" rtlCol="0">
            <a:spAutoFit/>
          </a:bodyPr>
          <a:lstStyle/>
          <a:p>
            <a:pPr marL="12700" marR="5080">
              <a:lnSpc>
                <a:spcPct val="90000"/>
              </a:lnSpc>
              <a:spcBef>
                <a:spcPts val="285"/>
              </a:spcBef>
            </a:pPr>
            <a:r>
              <a:rPr sz="1400" dirty="0">
                <a:latin typeface="DM Sans" pitchFamily="2" charset="0"/>
                <a:cs typeface="Arial MT"/>
              </a:rPr>
              <a:t>Compose</a:t>
            </a:r>
            <a:r>
              <a:rPr sz="1400" spc="-35" dirty="0">
                <a:latin typeface="DM Sans" pitchFamily="2" charset="0"/>
                <a:cs typeface="Arial MT"/>
              </a:rPr>
              <a:t> </a:t>
            </a:r>
            <a:r>
              <a:rPr sz="1400" dirty="0">
                <a:latin typeface="DM Sans" pitchFamily="2" charset="0"/>
                <a:cs typeface="Arial MT"/>
              </a:rPr>
              <a:t>works</a:t>
            </a:r>
            <a:r>
              <a:rPr sz="1400" spc="-5" dirty="0">
                <a:latin typeface="DM Sans" pitchFamily="2" charset="0"/>
                <a:cs typeface="Arial MT"/>
              </a:rPr>
              <a:t> </a:t>
            </a:r>
            <a:r>
              <a:rPr sz="1400" dirty="0">
                <a:latin typeface="DM Sans" pitchFamily="2" charset="0"/>
                <a:cs typeface="Arial MT"/>
              </a:rPr>
              <a:t>in</a:t>
            </a:r>
            <a:r>
              <a:rPr sz="1400" spc="-45" dirty="0">
                <a:latin typeface="DM Sans" pitchFamily="2" charset="0"/>
                <a:cs typeface="Arial MT"/>
              </a:rPr>
              <a:t> </a:t>
            </a:r>
            <a:r>
              <a:rPr sz="1400" spc="-25" dirty="0">
                <a:latin typeface="DM Sans" pitchFamily="2" charset="0"/>
                <a:cs typeface="Arial MT"/>
              </a:rPr>
              <a:t>all </a:t>
            </a:r>
            <a:r>
              <a:rPr sz="1400" dirty="0">
                <a:latin typeface="DM Sans" pitchFamily="2" charset="0"/>
                <a:cs typeface="Arial MT"/>
              </a:rPr>
              <a:t>environments:</a:t>
            </a:r>
            <a:r>
              <a:rPr sz="1400" spc="-80" dirty="0">
                <a:latin typeface="DM Sans" pitchFamily="2" charset="0"/>
                <a:cs typeface="Arial MT"/>
              </a:rPr>
              <a:t> </a:t>
            </a:r>
            <a:r>
              <a:rPr sz="1400" spc="-10" dirty="0">
                <a:latin typeface="DM Sans" pitchFamily="2" charset="0"/>
                <a:cs typeface="Arial MT"/>
              </a:rPr>
              <a:t>production, </a:t>
            </a:r>
            <a:r>
              <a:rPr sz="1400" dirty="0">
                <a:latin typeface="DM Sans" pitchFamily="2" charset="0"/>
                <a:cs typeface="Arial MT"/>
              </a:rPr>
              <a:t>staging,</a:t>
            </a:r>
            <a:r>
              <a:rPr sz="1400" spc="-65" dirty="0">
                <a:latin typeface="DM Sans" pitchFamily="2" charset="0"/>
                <a:cs typeface="Arial MT"/>
              </a:rPr>
              <a:t> </a:t>
            </a:r>
            <a:r>
              <a:rPr sz="1400" spc="-10" dirty="0">
                <a:latin typeface="DM Sans" pitchFamily="2" charset="0"/>
                <a:cs typeface="Arial MT"/>
              </a:rPr>
              <a:t>development, </a:t>
            </a:r>
            <a:r>
              <a:rPr sz="1400" dirty="0">
                <a:latin typeface="DM Sans" pitchFamily="2" charset="0"/>
                <a:cs typeface="Arial MT"/>
              </a:rPr>
              <a:t>testing,</a:t>
            </a:r>
            <a:r>
              <a:rPr sz="1400" spc="-20" dirty="0">
                <a:latin typeface="DM Sans" pitchFamily="2" charset="0"/>
                <a:cs typeface="Arial MT"/>
              </a:rPr>
              <a:t> </a:t>
            </a:r>
            <a:r>
              <a:rPr sz="1400" dirty="0">
                <a:latin typeface="DM Sans" pitchFamily="2" charset="0"/>
                <a:cs typeface="Arial MT"/>
              </a:rPr>
              <a:t>as</a:t>
            </a:r>
            <a:r>
              <a:rPr sz="1400" spc="-25" dirty="0">
                <a:latin typeface="DM Sans" pitchFamily="2" charset="0"/>
                <a:cs typeface="Arial MT"/>
              </a:rPr>
              <a:t> </a:t>
            </a:r>
            <a:r>
              <a:rPr sz="1400" dirty="0">
                <a:latin typeface="DM Sans" pitchFamily="2" charset="0"/>
                <a:cs typeface="Arial MT"/>
              </a:rPr>
              <a:t>well</a:t>
            </a:r>
            <a:r>
              <a:rPr sz="1400" spc="-35" dirty="0">
                <a:latin typeface="DM Sans" pitchFamily="2" charset="0"/>
                <a:cs typeface="Arial MT"/>
              </a:rPr>
              <a:t> </a:t>
            </a:r>
            <a:r>
              <a:rPr sz="1400" dirty="0">
                <a:latin typeface="DM Sans" pitchFamily="2" charset="0"/>
                <a:cs typeface="Arial MT"/>
              </a:rPr>
              <a:t>as</a:t>
            </a:r>
            <a:r>
              <a:rPr sz="1400" spc="-10" dirty="0">
                <a:latin typeface="DM Sans" pitchFamily="2" charset="0"/>
                <a:cs typeface="Arial MT"/>
              </a:rPr>
              <a:t> </a:t>
            </a:r>
            <a:r>
              <a:rPr sz="1400" spc="-25" dirty="0">
                <a:latin typeface="DM Sans" pitchFamily="2" charset="0"/>
                <a:cs typeface="Arial MT"/>
              </a:rPr>
              <a:t>CI </a:t>
            </a:r>
            <a:r>
              <a:rPr sz="1400" spc="-10" dirty="0">
                <a:latin typeface="DM Sans" pitchFamily="2" charset="0"/>
                <a:cs typeface="Arial MT"/>
              </a:rPr>
              <a:t>workflows.</a:t>
            </a:r>
            <a:endParaRPr sz="1400" dirty="0">
              <a:latin typeface="DM Sans" pitchFamily="2" charset="0"/>
              <a:cs typeface="Arial MT"/>
            </a:endParaRPr>
          </a:p>
        </p:txBody>
      </p:sp>
      <p:sp>
        <p:nvSpPr>
          <p:cNvPr id="17" name="object 15">
            <a:extLst>
              <a:ext uri="{FF2B5EF4-FFF2-40B4-BE49-F238E27FC236}">
                <a16:creationId xmlns:a16="http://schemas.microsoft.com/office/drawing/2014/main" id="{3FD6384A-A6FC-8C4D-A8C6-2B6B8E1C3ADA}"/>
              </a:ext>
            </a:extLst>
          </p:cNvPr>
          <p:cNvSpPr/>
          <p:nvPr/>
        </p:nvSpPr>
        <p:spPr>
          <a:xfrm>
            <a:off x="0" y="803148"/>
            <a:ext cx="3459479" cy="1463040"/>
          </a:xfrm>
          <a:custGeom>
            <a:avLst/>
            <a:gdLst/>
            <a:ahLst/>
            <a:cxnLst/>
            <a:rect l="l" t="t" r="r" b="b"/>
            <a:pathLst>
              <a:path w="3459479" h="1463039">
                <a:moveTo>
                  <a:pt x="0" y="0"/>
                </a:moveTo>
                <a:lnTo>
                  <a:pt x="3363341" y="0"/>
                </a:lnTo>
                <a:lnTo>
                  <a:pt x="3400758" y="7556"/>
                </a:lnTo>
                <a:lnTo>
                  <a:pt x="3431317" y="28162"/>
                </a:lnTo>
                <a:lnTo>
                  <a:pt x="3451923" y="58721"/>
                </a:lnTo>
                <a:lnTo>
                  <a:pt x="3459479" y="96138"/>
                </a:lnTo>
                <a:lnTo>
                  <a:pt x="3459479" y="1366901"/>
                </a:lnTo>
                <a:lnTo>
                  <a:pt x="3451923" y="1404318"/>
                </a:lnTo>
                <a:lnTo>
                  <a:pt x="3431317" y="1434877"/>
                </a:lnTo>
                <a:lnTo>
                  <a:pt x="3400758" y="1455483"/>
                </a:lnTo>
                <a:lnTo>
                  <a:pt x="3363341" y="1463039"/>
                </a:lnTo>
                <a:lnTo>
                  <a:pt x="0" y="1463039"/>
                </a:lnTo>
              </a:path>
            </a:pathLst>
          </a:custGeom>
          <a:ln w="12192">
            <a:solidFill>
              <a:srgbClr val="FFFFFF"/>
            </a:solidFill>
          </a:ln>
        </p:spPr>
        <p:txBody>
          <a:bodyPr wrap="square" lIns="0" tIns="0" rIns="0" bIns="0" rtlCol="0"/>
          <a:lstStyle/>
          <a:p>
            <a:endParaRPr>
              <a:latin typeface="DM Sans" pitchFamily="2" charset="0"/>
            </a:endParaRPr>
          </a:p>
        </p:txBody>
      </p:sp>
      <p:sp>
        <p:nvSpPr>
          <p:cNvPr id="18" name="object 16">
            <a:extLst>
              <a:ext uri="{FF2B5EF4-FFF2-40B4-BE49-F238E27FC236}">
                <a16:creationId xmlns:a16="http://schemas.microsoft.com/office/drawing/2014/main" id="{7B5E1891-C096-45AB-B62F-D726299D866E}"/>
              </a:ext>
            </a:extLst>
          </p:cNvPr>
          <p:cNvSpPr txBox="1"/>
          <p:nvPr/>
        </p:nvSpPr>
        <p:spPr>
          <a:xfrm>
            <a:off x="232959" y="994073"/>
            <a:ext cx="2247265" cy="929998"/>
          </a:xfrm>
          <a:prstGeom prst="rect">
            <a:avLst/>
          </a:prstGeom>
        </p:spPr>
        <p:txBody>
          <a:bodyPr vert="horz" wrap="square" lIns="0" tIns="40005" rIns="0" bIns="0" rtlCol="0">
            <a:spAutoFit/>
          </a:bodyPr>
          <a:lstStyle/>
          <a:p>
            <a:pPr marL="12700" marR="5080">
              <a:lnSpc>
                <a:spcPct val="90000"/>
              </a:lnSpc>
              <a:spcBef>
                <a:spcPts val="315"/>
              </a:spcBef>
            </a:pPr>
            <a:r>
              <a:rPr sz="1600" dirty="0">
                <a:latin typeface="DM Sans" pitchFamily="2" charset="0"/>
                <a:cs typeface="Arial MT"/>
              </a:rPr>
              <a:t>A</a:t>
            </a:r>
            <a:r>
              <a:rPr sz="1600" spc="-20" dirty="0">
                <a:latin typeface="DM Sans" pitchFamily="2" charset="0"/>
                <a:cs typeface="Arial MT"/>
              </a:rPr>
              <a:t> </a:t>
            </a:r>
            <a:r>
              <a:rPr sz="1600" dirty="0">
                <a:latin typeface="DM Sans" pitchFamily="2" charset="0"/>
                <a:cs typeface="Arial MT"/>
              </a:rPr>
              <a:t>tool</a:t>
            </a:r>
            <a:r>
              <a:rPr sz="1600" spc="-20" dirty="0">
                <a:latin typeface="DM Sans" pitchFamily="2" charset="0"/>
                <a:cs typeface="Arial MT"/>
              </a:rPr>
              <a:t> </a:t>
            </a:r>
            <a:r>
              <a:rPr sz="1600" dirty="0">
                <a:latin typeface="DM Sans" pitchFamily="2" charset="0"/>
                <a:cs typeface="Arial MT"/>
              </a:rPr>
              <a:t>for</a:t>
            </a:r>
            <a:r>
              <a:rPr sz="1600" spc="-20" dirty="0">
                <a:latin typeface="DM Sans" pitchFamily="2" charset="0"/>
                <a:cs typeface="Arial MT"/>
              </a:rPr>
              <a:t> </a:t>
            </a:r>
            <a:r>
              <a:rPr sz="1600" dirty="0">
                <a:latin typeface="DM Sans" pitchFamily="2" charset="0"/>
                <a:cs typeface="Arial MT"/>
              </a:rPr>
              <a:t>defining</a:t>
            </a:r>
            <a:r>
              <a:rPr sz="1600" spc="-15" dirty="0">
                <a:latin typeface="DM Sans" pitchFamily="2" charset="0"/>
                <a:cs typeface="Arial MT"/>
              </a:rPr>
              <a:t> </a:t>
            </a:r>
            <a:r>
              <a:rPr sz="1600" spc="-25" dirty="0">
                <a:latin typeface="DM Sans" pitchFamily="2" charset="0"/>
                <a:cs typeface="Arial MT"/>
              </a:rPr>
              <a:t>and </a:t>
            </a:r>
            <a:r>
              <a:rPr sz="1600" dirty="0">
                <a:latin typeface="DM Sans" pitchFamily="2" charset="0"/>
                <a:cs typeface="Arial MT"/>
              </a:rPr>
              <a:t>running</a:t>
            </a:r>
            <a:r>
              <a:rPr sz="1600" spc="-25" dirty="0">
                <a:latin typeface="DM Sans" pitchFamily="2" charset="0"/>
                <a:cs typeface="Arial MT"/>
              </a:rPr>
              <a:t> </a:t>
            </a:r>
            <a:r>
              <a:rPr sz="1600" spc="-10" dirty="0">
                <a:latin typeface="DM Sans" pitchFamily="2" charset="0"/>
                <a:cs typeface="Arial MT"/>
              </a:rPr>
              <a:t>multi- </a:t>
            </a:r>
            <a:r>
              <a:rPr sz="1600" dirty="0">
                <a:latin typeface="DM Sans" pitchFamily="2" charset="0"/>
                <a:cs typeface="Arial MT"/>
              </a:rPr>
              <a:t>container</a:t>
            </a:r>
            <a:r>
              <a:rPr sz="1600" spc="-40" dirty="0">
                <a:latin typeface="DM Sans" pitchFamily="2" charset="0"/>
                <a:cs typeface="Arial MT"/>
              </a:rPr>
              <a:t> </a:t>
            </a:r>
            <a:r>
              <a:rPr sz="1600" spc="-10" dirty="0">
                <a:latin typeface="DM Sans" pitchFamily="2" charset="0"/>
                <a:cs typeface="Arial MT"/>
              </a:rPr>
              <a:t>Docker applications</a:t>
            </a:r>
            <a:endParaRPr sz="1600" dirty="0">
              <a:latin typeface="DM Sans" pitchFamily="2" charset="0"/>
              <a:cs typeface="Arial MT"/>
            </a:endParaRPr>
          </a:p>
        </p:txBody>
      </p:sp>
      <p:grpSp>
        <p:nvGrpSpPr>
          <p:cNvPr id="19" name="object 17">
            <a:extLst>
              <a:ext uri="{FF2B5EF4-FFF2-40B4-BE49-F238E27FC236}">
                <a16:creationId xmlns:a16="http://schemas.microsoft.com/office/drawing/2014/main" id="{68694365-AAEE-4885-9F16-7274AC6D3526}"/>
              </a:ext>
            </a:extLst>
          </p:cNvPr>
          <p:cNvGrpSpPr/>
          <p:nvPr/>
        </p:nvGrpSpPr>
        <p:grpSpPr>
          <a:xfrm>
            <a:off x="2744994" y="832326"/>
            <a:ext cx="687070" cy="1544955"/>
            <a:chOff x="2992501" y="832866"/>
            <a:chExt cx="687070" cy="1544955"/>
          </a:xfrm>
        </p:grpSpPr>
        <p:sp>
          <p:nvSpPr>
            <p:cNvPr id="20" name="object 18">
              <a:extLst>
                <a:ext uri="{FF2B5EF4-FFF2-40B4-BE49-F238E27FC236}">
                  <a16:creationId xmlns:a16="http://schemas.microsoft.com/office/drawing/2014/main" id="{A6BA4BAE-4998-6A66-1C1D-84859A080437}"/>
                </a:ext>
              </a:extLst>
            </p:cNvPr>
            <p:cNvSpPr/>
            <p:nvPr/>
          </p:nvSpPr>
          <p:spPr>
            <a:xfrm>
              <a:off x="3002407" y="842772"/>
              <a:ext cx="667385" cy="1525270"/>
            </a:xfrm>
            <a:custGeom>
              <a:avLst/>
              <a:gdLst/>
              <a:ahLst/>
              <a:cxnLst/>
              <a:rect l="l" t="t" r="r" b="b"/>
              <a:pathLst>
                <a:path w="667385" h="1525270">
                  <a:moveTo>
                    <a:pt x="667131" y="0"/>
                  </a:moveTo>
                  <a:lnTo>
                    <a:pt x="430910" y="0"/>
                  </a:lnTo>
                  <a:lnTo>
                    <a:pt x="412009" y="45319"/>
                  </a:lnTo>
                  <a:lnTo>
                    <a:pt x="388450" y="88697"/>
                  </a:lnTo>
                  <a:lnTo>
                    <a:pt x="360235" y="130143"/>
                  </a:lnTo>
                  <a:lnTo>
                    <a:pt x="327363" y="169662"/>
                  </a:lnTo>
                  <a:lnTo>
                    <a:pt x="289835" y="207262"/>
                  </a:lnTo>
                  <a:lnTo>
                    <a:pt x="247650" y="242950"/>
                  </a:lnTo>
                  <a:lnTo>
                    <a:pt x="203623" y="275769"/>
                  </a:lnTo>
                  <a:lnTo>
                    <a:pt x="160697" y="304884"/>
                  </a:lnTo>
                  <a:lnTo>
                    <a:pt x="118872" y="330295"/>
                  </a:lnTo>
                  <a:lnTo>
                    <a:pt x="78147" y="352001"/>
                  </a:lnTo>
                  <a:lnTo>
                    <a:pt x="38523" y="370003"/>
                  </a:lnTo>
                  <a:lnTo>
                    <a:pt x="0" y="384301"/>
                  </a:lnTo>
                  <a:lnTo>
                    <a:pt x="0" y="648462"/>
                  </a:lnTo>
                  <a:lnTo>
                    <a:pt x="47427" y="631627"/>
                  </a:lnTo>
                  <a:lnTo>
                    <a:pt x="93443" y="612873"/>
                  </a:lnTo>
                  <a:lnTo>
                    <a:pt x="138049" y="592201"/>
                  </a:lnTo>
                  <a:lnTo>
                    <a:pt x="181243" y="569609"/>
                  </a:lnTo>
                  <a:lnTo>
                    <a:pt x="223026" y="545098"/>
                  </a:lnTo>
                  <a:lnTo>
                    <a:pt x="263397" y="518667"/>
                  </a:lnTo>
                  <a:lnTo>
                    <a:pt x="302358" y="490318"/>
                  </a:lnTo>
                  <a:lnTo>
                    <a:pt x="339908" y="460050"/>
                  </a:lnTo>
                  <a:lnTo>
                    <a:pt x="376046" y="427863"/>
                  </a:lnTo>
                  <a:lnTo>
                    <a:pt x="376046" y="1524761"/>
                  </a:lnTo>
                  <a:lnTo>
                    <a:pt x="667131" y="1524761"/>
                  </a:lnTo>
                  <a:lnTo>
                    <a:pt x="667131" y="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endParaRPr>
                <a:latin typeface="DM Sans" pitchFamily="2" charset="0"/>
              </a:endParaRPr>
            </a:p>
          </p:txBody>
        </p:sp>
        <p:sp>
          <p:nvSpPr>
            <p:cNvPr id="21" name="object 19">
              <a:extLst>
                <a:ext uri="{FF2B5EF4-FFF2-40B4-BE49-F238E27FC236}">
                  <a16:creationId xmlns:a16="http://schemas.microsoft.com/office/drawing/2014/main" id="{19918E3C-532E-184F-AA9E-5F89749E35FC}"/>
                </a:ext>
              </a:extLst>
            </p:cNvPr>
            <p:cNvSpPr/>
            <p:nvPr/>
          </p:nvSpPr>
          <p:spPr>
            <a:xfrm>
              <a:off x="3002407" y="842772"/>
              <a:ext cx="667385" cy="1525270"/>
            </a:xfrm>
            <a:custGeom>
              <a:avLst/>
              <a:gdLst/>
              <a:ahLst/>
              <a:cxnLst/>
              <a:rect l="l" t="t" r="r" b="b"/>
              <a:pathLst>
                <a:path w="667385" h="1525270">
                  <a:moveTo>
                    <a:pt x="430910" y="0"/>
                  </a:moveTo>
                  <a:lnTo>
                    <a:pt x="667131" y="0"/>
                  </a:lnTo>
                  <a:lnTo>
                    <a:pt x="667131" y="1524761"/>
                  </a:lnTo>
                  <a:lnTo>
                    <a:pt x="376046" y="1524761"/>
                  </a:lnTo>
                  <a:lnTo>
                    <a:pt x="376046" y="427863"/>
                  </a:lnTo>
                  <a:lnTo>
                    <a:pt x="339908" y="460050"/>
                  </a:lnTo>
                  <a:lnTo>
                    <a:pt x="302358" y="490318"/>
                  </a:lnTo>
                  <a:lnTo>
                    <a:pt x="263397" y="518667"/>
                  </a:lnTo>
                  <a:lnTo>
                    <a:pt x="223026" y="545098"/>
                  </a:lnTo>
                  <a:lnTo>
                    <a:pt x="181243" y="569609"/>
                  </a:lnTo>
                  <a:lnTo>
                    <a:pt x="138049" y="592201"/>
                  </a:lnTo>
                  <a:lnTo>
                    <a:pt x="93443" y="612873"/>
                  </a:lnTo>
                  <a:lnTo>
                    <a:pt x="47427" y="631627"/>
                  </a:lnTo>
                  <a:lnTo>
                    <a:pt x="0" y="648462"/>
                  </a:lnTo>
                  <a:lnTo>
                    <a:pt x="0" y="384301"/>
                  </a:lnTo>
                  <a:lnTo>
                    <a:pt x="38523" y="370003"/>
                  </a:lnTo>
                  <a:lnTo>
                    <a:pt x="78147" y="352001"/>
                  </a:lnTo>
                  <a:lnTo>
                    <a:pt x="118872" y="330295"/>
                  </a:lnTo>
                  <a:lnTo>
                    <a:pt x="160697" y="304884"/>
                  </a:lnTo>
                  <a:lnTo>
                    <a:pt x="203623" y="275769"/>
                  </a:lnTo>
                  <a:lnTo>
                    <a:pt x="247650" y="242950"/>
                  </a:lnTo>
                  <a:lnTo>
                    <a:pt x="289835" y="207262"/>
                  </a:lnTo>
                  <a:lnTo>
                    <a:pt x="327363" y="169662"/>
                  </a:lnTo>
                  <a:lnTo>
                    <a:pt x="360235" y="130143"/>
                  </a:lnTo>
                  <a:lnTo>
                    <a:pt x="388450" y="88697"/>
                  </a:lnTo>
                  <a:lnTo>
                    <a:pt x="412009" y="45319"/>
                  </a:lnTo>
                  <a:lnTo>
                    <a:pt x="430910" y="0"/>
                  </a:lnTo>
                  <a:close/>
                </a:path>
              </a:pathLst>
            </a:custGeom>
            <a:ln/>
          </p:spPr>
          <p:style>
            <a:lnRef idx="2">
              <a:schemeClr val="dk1"/>
            </a:lnRef>
            <a:fillRef idx="1">
              <a:schemeClr val="lt1"/>
            </a:fillRef>
            <a:effectRef idx="0">
              <a:schemeClr val="dk1"/>
            </a:effectRef>
            <a:fontRef idx="minor">
              <a:schemeClr val="dk1"/>
            </a:fontRef>
          </p:style>
          <p:txBody>
            <a:bodyPr wrap="square" lIns="0" tIns="0" rIns="0" bIns="0" rtlCol="0"/>
            <a:lstStyle/>
            <a:p>
              <a:endParaRPr>
                <a:latin typeface="DM Sans" pitchFamily="2" charset="0"/>
              </a:endParaRPr>
            </a:p>
          </p:txBody>
        </p:sp>
      </p:grpSp>
      <p:sp>
        <p:nvSpPr>
          <p:cNvPr id="22" name="object 20">
            <a:extLst>
              <a:ext uri="{FF2B5EF4-FFF2-40B4-BE49-F238E27FC236}">
                <a16:creationId xmlns:a16="http://schemas.microsoft.com/office/drawing/2014/main" id="{96A20E14-2CA0-E416-2907-8FD2B94A0378}"/>
              </a:ext>
            </a:extLst>
          </p:cNvPr>
          <p:cNvSpPr txBox="1"/>
          <p:nvPr/>
        </p:nvSpPr>
        <p:spPr>
          <a:xfrm>
            <a:off x="6415532" y="982166"/>
            <a:ext cx="2247900" cy="929998"/>
          </a:xfrm>
          <a:prstGeom prst="rect">
            <a:avLst/>
          </a:prstGeom>
        </p:spPr>
        <p:txBody>
          <a:bodyPr vert="horz" wrap="square" lIns="0" tIns="40005" rIns="0" bIns="0" rtlCol="0">
            <a:spAutoFit/>
          </a:bodyPr>
          <a:lstStyle/>
          <a:p>
            <a:pPr marL="12700" marR="5080">
              <a:lnSpc>
                <a:spcPct val="90000"/>
              </a:lnSpc>
              <a:spcBef>
                <a:spcPts val="315"/>
              </a:spcBef>
            </a:pPr>
            <a:r>
              <a:rPr sz="1600" dirty="0">
                <a:latin typeface="DM Sans" pitchFamily="2" charset="0"/>
                <a:cs typeface="Arial MT"/>
              </a:rPr>
              <a:t>With</a:t>
            </a:r>
            <a:r>
              <a:rPr sz="1600" spc="-30" dirty="0">
                <a:latin typeface="DM Sans" pitchFamily="2" charset="0"/>
                <a:cs typeface="Arial MT"/>
              </a:rPr>
              <a:t> </a:t>
            </a:r>
            <a:r>
              <a:rPr sz="1600" dirty="0">
                <a:latin typeface="DM Sans" pitchFamily="2" charset="0"/>
                <a:cs typeface="Arial MT"/>
              </a:rPr>
              <a:t>Compose,</a:t>
            </a:r>
            <a:r>
              <a:rPr sz="1600" spc="-15" dirty="0">
                <a:latin typeface="DM Sans" pitchFamily="2" charset="0"/>
                <a:cs typeface="Arial MT"/>
              </a:rPr>
              <a:t> </a:t>
            </a:r>
            <a:r>
              <a:rPr sz="1600" spc="-25" dirty="0">
                <a:latin typeface="DM Sans" pitchFamily="2" charset="0"/>
                <a:cs typeface="Arial MT"/>
              </a:rPr>
              <a:t>you </a:t>
            </a:r>
            <a:r>
              <a:rPr sz="1600" dirty="0">
                <a:latin typeface="DM Sans" pitchFamily="2" charset="0"/>
                <a:cs typeface="Arial MT"/>
              </a:rPr>
              <a:t>use</a:t>
            </a:r>
            <a:r>
              <a:rPr sz="1600" spc="-5" dirty="0">
                <a:latin typeface="DM Sans" pitchFamily="2" charset="0"/>
                <a:cs typeface="Arial MT"/>
              </a:rPr>
              <a:t> </a:t>
            </a:r>
            <a:r>
              <a:rPr sz="1600" dirty="0">
                <a:latin typeface="DM Sans" pitchFamily="2" charset="0"/>
                <a:cs typeface="Arial MT"/>
              </a:rPr>
              <a:t>a</a:t>
            </a:r>
            <a:r>
              <a:rPr sz="1600" spc="-5" dirty="0">
                <a:latin typeface="DM Sans" pitchFamily="2" charset="0"/>
                <a:cs typeface="Arial MT"/>
              </a:rPr>
              <a:t> </a:t>
            </a:r>
            <a:r>
              <a:rPr sz="1600" dirty="0">
                <a:latin typeface="DM Sans" pitchFamily="2" charset="0"/>
                <a:cs typeface="Arial MT"/>
              </a:rPr>
              <a:t>YAML</a:t>
            </a:r>
            <a:r>
              <a:rPr sz="1600" spc="-5" dirty="0">
                <a:latin typeface="DM Sans" pitchFamily="2" charset="0"/>
                <a:cs typeface="Arial MT"/>
              </a:rPr>
              <a:t> </a:t>
            </a:r>
            <a:r>
              <a:rPr sz="1600" dirty="0">
                <a:latin typeface="DM Sans" pitchFamily="2" charset="0"/>
                <a:cs typeface="Arial MT"/>
              </a:rPr>
              <a:t>file </a:t>
            </a:r>
            <a:r>
              <a:rPr sz="1600" spc="-25" dirty="0">
                <a:latin typeface="DM Sans" pitchFamily="2" charset="0"/>
                <a:cs typeface="Arial MT"/>
              </a:rPr>
              <a:t>to </a:t>
            </a:r>
            <a:r>
              <a:rPr sz="1600" dirty="0">
                <a:latin typeface="DM Sans" pitchFamily="2" charset="0"/>
                <a:cs typeface="Arial MT"/>
              </a:rPr>
              <a:t>configure</a:t>
            </a:r>
            <a:r>
              <a:rPr sz="1600" spc="-40" dirty="0">
                <a:latin typeface="DM Sans" pitchFamily="2" charset="0"/>
                <a:cs typeface="Arial MT"/>
              </a:rPr>
              <a:t> </a:t>
            </a:r>
            <a:r>
              <a:rPr sz="1600" spc="-20" dirty="0">
                <a:latin typeface="DM Sans" pitchFamily="2" charset="0"/>
                <a:cs typeface="Arial MT"/>
              </a:rPr>
              <a:t>your </a:t>
            </a:r>
            <a:r>
              <a:rPr sz="1600" dirty="0">
                <a:latin typeface="DM Sans" pitchFamily="2" charset="0"/>
                <a:cs typeface="Arial MT"/>
              </a:rPr>
              <a:t>application’s</a:t>
            </a:r>
            <a:r>
              <a:rPr sz="1600" spc="-70" dirty="0">
                <a:latin typeface="DM Sans" pitchFamily="2" charset="0"/>
                <a:cs typeface="Arial MT"/>
              </a:rPr>
              <a:t> </a:t>
            </a:r>
            <a:r>
              <a:rPr sz="1600" spc="-10" dirty="0">
                <a:latin typeface="DM Sans" pitchFamily="2" charset="0"/>
                <a:cs typeface="Arial MT"/>
              </a:rPr>
              <a:t>services.</a:t>
            </a:r>
            <a:endParaRPr sz="1600" dirty="0">
              <a:latin typeface="DM Sans" pitchFamily="2" charset="0"/>
              <a:cs typeface="Arial MT"/>
            </a:endParaRPr>
          </a:p>
        </p:txBody>
      </p:sp>
      <p:sp>
        <p:nvSpPr>
          <p:cNvPr id="23" name="object 21">
            <a:extLst>
              <a:ext uri="{FF2B5EF4-FFF2-40B4-BE49-F238E27FC236}">
                <a16:creationId xmlns:a16="http://schemas.microsoft.com/office/drawing/2014/main" id="{21D4EFC1-E423-2DB7-1C3C-E9E186A6C053}"/>
              </a:ext>
            </a:extLst>
          </p:cNvPr>
          <p:cNvSpPr txBox="1"/>
          <p:nvPr/>
        </p:nvSpPr>
        <p:spPr>
          <a:xfrm>
            <a:off x="6415532" y="3156965"/>
            <a:ext cx="2192020" cy="908582"/>
          </a:xfrm>
          <a:prstGeom prst="rect">
            <a:avLst/>
          </a:prstGeom>
        </p:spPr>
        <p:txBody>
          <a:bodyPr vert="horz" wrap="square" lIns="0" tIns="39370" rIns="0" bIns="0" rtlCol="0">
            <a:spAutoFit/>
          </a:bodyPr>
          <a:lstStyle/>
          <a:p>
            <a:pPr marL="12700" marR="5080">
              <a:lnSpc>
                <a:spcPts val="1730"/>
              </a:lnSpc>
              <a:spcBef>
                <a:spcPts val="310"/>
              </a:spcBef>
            </a:pPr>
            <a:r>
              <a:rPr sz="1400" dirty="0">
                <a:latin typeface="DM Sans" pitchFamily="2" charset="0"/>
                <a:cs typeface="Arial MT"/>
              </a:rPr>
              <a:t>With</a:t>
            </a:r>
            <a:r>
              <a:rPr sz="1400" spc="-15" dirty="0">
                <a:latin typeface="DM Sans" pitchFamily="2" charset="0"/>
                <a:cs typeface="Arial MT"/>
              </a:rPr>
              <a:t> </a:t>
            </a:r>
            <a:r>
              <a:rPr sz="1400" dirty="0">
                <a:latin typeface="DM Sans" pitchFamily="2" charset="0"/>
                <a:cs typeface="Arial MT"/>
              </a:rPr>
              <a:t>a</a:t>
            </a:r>
            <a:r>
              <a:rPr sz="1400" spc="-5" dirty="0">
                <a:latin typeface="DM Sans" pitchFamily="2" charset="0"/>
                <a:cs typeface="Arial MT"/>
              </a:rPr>
              <a:t> </a:t>
            </a:r>
            <a:r>
              <a:rPr sz="1400" dirty="0">
                <a:latin typeface="DM Sans" pitchFamily="2" charset="0"/>
                <a:cs typeface="Arial MT"/>
              </a:rPr>
              <a:t>single</a:t>
            </a:r>
            <a:r>
              <a:rPr sz="1400" spc="-35" dirty="0">
                <a:latin typeface="DM Sans" pitchFamily="2" charset="0"/>
                <a:cs typeface="Arial MT"/>
              </a:rPr>
              <a:t> </a:t>
            </a:r>
            <a:r>
              <a:rPr sz="1400" spc="-10" dirty="0">
                <a:latin typeface="DM Sans" pitchFamily="2" charset="0"/>
                <a:cs typeface="Arial MT"/>
              </a:rPr>
              <a:t>command, </a:t>
            </a:r>
            <a:r>
              <a:rPr sz="1400" dirty="0">
                <a:latin typeface="DM Sans" pitchFamily="2" charset="0"/>
                <a:cs typeface="Arial MT"/>
              </a:rPr>
              <a:t>you</a:t>
            </a:r>
            <a:r>
              <a:rPr sz="1400" spc="-20" dirty="0">
                <a:latin typeface="DM Sans" pitchFamily="2" charset="0"/>
                <a:cs typeface="Arial MT"/>
              </a:rPr>
              <a:t> </a:t>
            </a:r>
            <a:r>
              <a:rPr sz="1400" dirty="0">
                <a:latin typeface="DM Sans" pitchFamily="2" charset="0"/>
                <a:cs typeface="Arial MT"/>
              </a:rPr>
              <a:t>create</a:t>
            </a:r>
            <a:r>
              <a:rPr sz="1400" spc="-25" dirty="0">
                <a:latin typeface="DM Sans" pitchFamily="2" charset="0"/>
                <a:cs typeface="Arial MT"/>
              </a:rPr>
              <a:t> </a:t>
            </a:r>
            <a:r>
              <a:rPr sz="1400" dirty="0">
                <a:latin typeface="DM Sans" pitchFamily="2" charset="0"/>
                <a:cs typeface="Arial MT"/>
              </a:rPr>
              <a:t>and</a:t>
            </a:r>
            <a:r>
              <a:rPr sz="1400" spc="-25" dirty="0">
                <a:latin typeface="DM Sans" pitchFamily="2" charset="0"/>
                <a:cs typeface="Arial MT"/>
              </a:rPr>
              <a:t> </a:t>
            </a:r>
            <a:r>
              <a:rPr sz="1400" dirty="0">
                <a:latin typeface="DM Sans" pitchFamily="2" charset="0"/>
                <a:cs typeface="Arial MT"/>
              </a:rPr>
              <a:t>start</a:t>
            </a:r>
            <a:r>
              <a:rPr sz="1400" spc="-15" dirty="0">
                <a:latin typeface="DM Sans" pitchFamily="2" charset="0"/>
                <a:cs typeface="Arial MT"/>
              </a:rPr>
              <a:t> </a:t>
            </a:r>
            <a:r>
              <a:rPr sz="1400" spc="-25" dirty="0">
                <a:latin typeface="DM Sans" pitchFamily="2" charset="0"/>
                <a:cs typeface="Arial MT"/>
              </a:rPr>
              <a:t>all </a:t>
            </a:r>
            <a:r>
              <a:rPr sz="1400" dirty="0">
                <a:latin typeface="DM Sans" pitchFamily="2" charset="0"/>
                <a:cs typeface="Arial MT"/>
              </a:rPr>
              <a:t>the</a:t>
            </a:r>
            <a:r>
              <a:rPr sz="1400" spc="-35" dirty="0">
                <a:latin typeface="DM Sans" pitchFamily="2" charset="0"/>
                <a:cs typeface="Arial MT"/>
              </a:rPr>
              <a:t> </a:t>
            </a:r>
            <a:r>
              <a:rPr sz="1400" dirty="0">
                <a:latin typeface="DM Sans" pitchFamily="2" charset="0"/>
                <a:cs typeface="Arial MT"/>
              </a:rPr>
              <a:t>services</a:t>
            </a:r>
            <a:r>
              <a:rPr sz="1400" spc="-55" dirty="0">
                <a:latin typeface="DM Sans" pitchFamily="2" charset="0"/>
                <a:cs typeface="Arial MT"/>
              </a:rPr>
              <a:t> </a:t>
            </a:r>
            <a:r>
              <a:rPr sz="1400" dirty="0">
                <a:latin typeface="DM Sans" pitchFamily="2" charset="0"/>
                <a:cs typeface="Arial MT"/>
              </a:rPr>
              <a:t>from</a:t>
            </a:r>
            <a:r>
              <a:rPr sz="1400" spc="-25" dirty="0">
                <a:latin typeface="DM Sans" pitchFamily="2" charset="0"/>
                <a:cs typeface="Arial MT"/>
              </a:rPr>
              <a:t> </a:t>
            </a:r>
            <a:r>
              <a:rPr sz="1400" spc="-20" dirty="0">
                <a:latin typeface="DM Sans" pitchFamily="2" charset="0"/>
                <a:cs typeface="Arial MT"/>
              </a:rPr>
              <a:t>your </a:t>
            </a:r>
            <a:r>
              <a:rPr sz="1400" spc="-10" dirty="0">
                <a:latin typeface="DM Sans" pitchFamily="2" charset="0"/>
                <a:cs typeface="Arial MT"/>
              </a:rPr>
              <a:t>configuration</a:t>
            </a:r>
            <a:endParaRPr sz="1400" dirty="0">
              <a:latin typeface="DM Sans" pitchFamily="2" charset="0"/>
              <a:cs typeface="Arial MT"/>
            </a:endParaRPr>
          </a:p>
        </p:txBody>
      </p:sp>
    </p:spTree>
    <p:extLst>
      <p:ext uri="{BB962C8B-B14F-4D97-AF65-F5344CB8AC3E}">
        <p14:creationId xmlns:p14="http://schemas.microsoft.com/office/powerpoint/2010/main" val="14398319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19A58-A818-C01A-3307-A0DEE45ABFD8}"/>
            </a:ext>
          </a:extLst>
        </p:cNvPr>
        <p:cNvGrpSpPr/>
        <p:nvPr/>
      </p:nvGrpSpPr>
      <p:grpSpPr>
        <a:xfrm>
          <a:off x="0" y="0"/>
          <a:ext cx="0" cy="0"/>
          <a:chOff x="0" y="0"/>
          <a:chExt cx="0" cy="0"/>
        </a:xfrm>
      </p:grpSpPr>
      <p:sp>
        <p:nvSpPr>
          <p:cNvPr id="25" name="object 4">
            <a:extLst>
              <a:ext uri="{FF2B5EF4-FFF2-40B4-BE49-F238E27FC236}">
                <a16:creationId xmlns:a16="http://schemas.microsoft.com/office/drawing/2014/main" id="{CE22D849-E7B1-D285-DEE6-0B8C5786B5EC}"/>
              </a:ext>
            </a:extLst>
          </p:cNvPr>
          <p:cNvSpPr/>
          <p:nvPr/>
        </p:nvSpPr>
        <p:spPr>
          <a:xfrm>
            <a:off x="4260646" y="882155"/>
            <a:ext cx="3531235" cy="1795780"/>
          </a:xfrm>
          <a:custGeom>
            <a:avLst/>
            <a:gdLst/>
            <a:ahLst/>
            <a:cxnLst/>
            <a:rect l="l" t="t" r="r" b="b"/>
            <a:pathLst>
              <a:path w="3531234" h="1795780">
                <a:moveTo>
                  <a:pt x="3531108" y="0"/>
                </a:moveTo>
                <a:lnTo>
                  <a:pt x="0" y="0"/>
                </a:lnTo>
                <a:lnTo>
                  <a:pt x="0" y="640333"/>
                </a:lnTo>
                <a:lnTo>
                  <a:pt x="5079" y="646049"/>
                </a:lnTo>
                <a:lnTo>
                  <a:pt x="11937" y="654684"/>
                </a:lnTo>
                <a:lnTo>
                  <a:pt x="39115" y="690371"/>
                </a:lnTo>
                <a:lnTo>
                  <a:pt x="57785" y="713231"/>
                </a:lnTo>
                <a:lnTo>
                  <a:pt x="78231" y="740409"/>
                </a:lnTo>
                <a:lnTo>
                  <a:pt x="122427" y="796163"/>
                </a:lnTo>
                <a:lnTo>
                  <a:pt x="144525" y="826134"/>
                </a:lnTo>
                <a:lnTo>
                  <a:pt x="164973" y="854709"/>
                </a:lnTo>
                <a:lnTo>
                  <a:pt x="185292" y="879093"/>
                </a:lnTo>
                <a:lnTo>
                  <a:pt x="200660" y="901953"/>
                </a:lnTo>
                <a:lnTo>
                  <a:pt x="222757" y="929131"/>
                </a:lnTo>
                <a:lnTo>
                  <a:pt x="224408" y="933322"/>
                </a:lnTo>
                <a:lnTo>
                  <a:pt x="222757" y="936243"/>
                </a:lnTo>
                <a:lnTo>
                  <a:pt x="210819" y="949070"/>
                </a:lnTo>
                <a:lnTo>
                  <a:pt x="198881" y="969136"/>
                </a:lnTo>
                <a:lnTo>
                  <a:pt x="178562" y="991996"/>
                </a:lnTo>
                <a:lnTo>
                  <a:pt x="127507" y="1056258"/>
                </a:lnTo>
                <a:lnTo>
                  <a:pt x="98551" y="1093469"/>
                </a:lnTo>
                <a:lnTo>
                  <a:pt x="67944" y="1132077"/>
                </a:lnTo>
                <a:lnTo>
                  <a:pt x="0" y="1215008"/>
                </a:lnTo>
                <a:lnTo>
                  <a:pt x="0" y="1795271"/>
                </a:lnTo>
                <a:lnTo>
                  <a:pt x="664717" y="1795271"/>
                </a:lnTo>
                <a:lnTo>
                  <a:pt x="651128" y="1746630"/>
                </a:lnTo>
                <a:lnTo>
                  <a:pt x="644398" y="1723770"/>
                </a:lnTo>
                <a:lnTo>
                  <a:pt x="637539" y="1709546"/>
                </a:lnTo>
                <a:lnTo>
                  <a:pt x="630681" y="1703831"/>
                </a:lnTo>
                <a:lnTo>
                  <a:pt x="629030" y="1688083"/>
                </a:lnTo>
                <a:lnTo>
                  <a:pt x="620521" y="1669541"/>
                </a:lnTo>
                <a:lnTo>
                  <a:pt x="606932" y="1648078"/>
                </a:lnTo>
                <a:lnTo>
                  <a:pt x="593343" y="1623694"/>
                </a:lnTo>
                <a:lnTo>
                  <a:pt x="577976" y="1599437"/>
                </a:lnTo>
                <a:lnTo>
                  <a:pt x="562737" y="1576577"/>
                </a:lnTo>
                <a:lnTo>
                  <a:pt x="550799" y="1559433"/>
                </a:lnTo>
                <a:lnTo>
                  <a:pt x="542289" y="1546605"/>
                </a:lnTo>
                <a:lnTo>
                  <a:pt x="527050" y="1527936"/>
                </a:lnTo>
                <a:lnTo>
                  <a:pt x="504951" y="1507997"/>
                </a:lnTo>
                <a:lnTo>
                  <a:pt x="453898" y="1465071"/>
                </a:lnTo>
                <a:lnTo>
                  <a:pt x="428370" y="1446529"/>
                </a:lnTo>
                <a:lnTo>
                  <a:pt x="384175" y="1407921"/>
                </a:lnTo>
                <a:lnTo>
                  <a:pt x="360425" y="1393570"/>
                </a:lnTo>
                <a:lnTo>
                  <a:pt x="331469" y="1376425"/>
                </a:lnTo>
                <a:lnTo>
                  <a:pt x="317880" y="1369314"/>
                </a:lnTo>
                <a:lnTo>
                  <a:pt x="302640" y="1360804"/>
                </a:lnTo>
                <a:lnTo>
                  <a:pt x="289051" y="1355089"/>
                </a:lnTo>
                <a:lnTo>
                  <a:pt x="268604" y="1345056"/>
                </a:lnTo>
                <a:lnTo>
                  <a:pt x="215900" y="1322196"/>
                </a:lnTo>
                <a:lnTo>
                  <a:pt x="183641" y="1312164"/>
                </a:lnTo>
                <a:lnTo>
                  <a:pt x="151256" y="1297812"/>
                </a:lnTo>
                <a:lnTo>
                  <a:pt x="137667" y="1295018"/>
                </a:lnTo>
                <a:lnTo>
                  <a:pt x="120650" y="1289303"/>
                </a:lnTo>
                <a:lnTo>
                  <a:pt x="98551" y="1283589"/>
                </a:lnTo>
                <a:lnTo>
                  <a:pt x="78231" y="1276477"/>
                </a:lnTo>
                <a:lnTo>
                  <a:pt x="62864" y="1270634"/>
                </a:lnTo>
                <a:lnTo>
                  <a:pt x="56133" y="1264919"/>
                </a:lnTo>
                <a:lnTo>
                  <a:pt x="57785" y="1259204"/>
                </a:lnTo>
                <a:lnTo>
                  <a:pt x="67944" y="1247774"/>
                </a:lnTo>
                <a:lnTo>
                  <a:pt x="79882" y="1229233"/>
                </a:lnTo>
                <a:lnTo>
                  <a:pt x="96900" y="1207769"/>
                </a:lnTo>
                <a:lnTo>
                  <a:pt x="113918" y="1184909"/>
                </a:lnTo>
                <a:lnTo>
                  <a:pt x="129158" y="1160652"/>
                </a:lnTo>
                <a:lnTo>
                  <a:pt x="147954" y="1136395"/>
                </a:lnTo>
                <a:lnTo>
                  <a:pt x="159765" y="1117727"/>
                </a:lnTo>
                <a:lnTo>
                  <a:pt x="171703" y="1100581"/>
                </a:lnTo>
                <a:lnTo>
                  <a:pt x="178562" y="1093469"/>
                </a:lnTo>
                <a:lnTo>
                  <a:pt x="185292" y="1083436"/>
                </a:lnTo>
                <a:lnTo>
                  <a:pt x="195452" y="1069212"/>
                </a:lnTo>
                <a:lnTo>
                  <a:pt x="209168" y="1050543"/>
                </a:lnTo>
                <a:lnTo>
                  <a:pt x="227837" y="1027683"/>
                </a:lnTo>
                <a:lnTo>
                  <a:pt x="243077" y="1003426"/>
                </a:lnTo>
                <a:lnTo>
                  <a:pt x="260095" y="981963"/>
                </a:lnTo>
                <a:lnTo>
                  <a:pt x="273685" y="960500"/>
                </a:lnTo>
                <a:lnTo>
                  <a:pt x="287274" y="941958"/>
                </a:lnTo>
                <a:lnTo>
                  <a:pt x="295782" y="929131"/>
                </a:lnTo>
                <a:lnTo>
                  <a:pt x="297561" y="921892"/>
                </a:lnTo>
                <a:lnTo>
                  <a:pt x="295782" y="916177"/>
                </a:lnTo>
                <a:lnTo>
                  <a:pt x="287274" y="903351"/>
                </a:lnTo>
                <a:lnTo>
                  <a:pt x="273685" y="886205"/>
                </a:lnTo>
                <a:lnTo>
                  <a:pt x="258444" y="866139"/>
                </a:lnTo>
                <a:lnTo>
                  <a:pt x="222757" y="817626"/>
                </a:lnTo>
                <a:lnTo>
                  <a:pt x="207390" y="794765"/>
                </a:lnTo>
                <a:lnTo>
                  <a:pt x="192150" y="776096"/>
                </a:lnTo>
                <a:lnTo>
                  <a:pt x="180212" y="761872"/>
                </a:lnTo>
                <a:lnTo>
                  <a:pt x="166624" y="743203"/>
                </a:lnTo>
                <a:lnTo>
                  <a:pt x="156463" y="727582"/>
                </a:lnTo>
                <a:lnTo>
                  <a:pt x="142748" y="707516"/>
                </a:lnTo>
                <a:lnTo>
                  <a:pt x="127507" y="684656"/>
                </a:lnTo>
                <a:lnTo>
                  <a:pt x="91820" y="640333"/>
                </a:lnTo>
                <a:lnTo>
                  <a:pt x="76453" y="618870"/>
                </a:lnTo>
                <a:lnTo>
                  <a:pt x="62864" y="603250"/>
                </a:lnTo>
                <a:lnTo>
                  <a:pt x="54355" y="590295"/>
                </a:lnTo>
                <a:lnTo>
                  <a:pt x="47625" y="585977"/>
                </a:lnTo>
                <a:lnTo>
                  <a:pt x="47625" y="574547"/>
                </a:lnTo>
                <a:lnTo>
                  <a:pt x="200660" y="587501"/>
                </a:lnTo>
                <a:lnTo>
                  <a:pt x="198881" y="590295"/>
                </a:lnTo>
                <a:lnTo>
                  <a:pt x="222757" y="596011"/>
                </a:lnTo>
                <a:lnTo>
                  <a:pt x="231266" y="598931"/>
                </a:lnTo>
                <a:lnTo>
                  <a:pt x="256666" y="603250"/>
                </a:lnTo>
                <a:lnTo>
                  <a:pt x="256666" y="606043"/>
                </a:lnTo>
                <a:lnTo>
                  <a:pt x="314578" y="614679"/>
                </a:lnTo>
                <a:lnTo>
                  <a:pt x="351916" y="623188"/>
                </a:lnTo>
                <a:lnTo>
                  <a:pt x="391032" y="634618"/>
                </a:lnTo>
                <a:lnTo>
                  <a:pt x="428370" y="646049"/>
                </a:lnTo>
                <a:lnTo>
                  <a:pt x="464185" y="657478"/>
                </a:lnTo>
                <a:lnTo>
                  <a:pt x="496442" y="667512"/>
                </a:lnTo>
                <a:lnTo>
                  <a:pt x="518540" y="676147"/>
                </a:lnTo>
                <a:lnTo>
                  <a:pt x="559307" y="688975"/>
                </a:lnTo>
                <a:lnTo>
                  <a:pt x="598424" y="701801"/>
                </a:lnTo>
                <a:lnTo>
                  <a:pt x="673226" y="734694"/>
                </a:lnTo>
                <a:lnTo>
                  <a:pt x="712342" y="753237"/>
                </a:lnTo>
                <a:lnTo>
                  <a:pt x="780288" y="791844"/>
                </a:lnTo>
                <a:lnTo>
                  <a:pt x="814324" y="811911"/>
                </a:lnTo>
                <a:lnTo>
                  <a:pt x="877188" y="844803"/>
                </a:lnTo>
                <a:lnTo>
                  <a:pt x="901064" y="860425"/>
                </a:lnTo>
                <a:lnTo>
                  <a:pt x="926591" y="877569"/>
                </a:lnTo>
                <a:lnTo>
                  <a:pt x="946912" y="893317"/>
                </a:lnTo>
                <a:lnTo>
                  <a:pt x="1008126" y="939037"/>
                </a:lnTo>
                <a:lnTo>
                  <a:pt x="1065911" y="987678"/>
                </a:lnTo>
                <a:lnTo>
                  <a:pt x="1118615" y="1034795"/>
                </a:lnTo>
                <a:lnTo>
                  <a:pt x="1159510" y="1076324"/>
                </a:lnTo>
                <a:lnTo>
                  <a:pt x="1196848" y="1116329"/>
                </a:lnTo>
                <a:lnTo>
                  <a:pt x="1232535" y="1154937"/>
                </a:lnTo>
                <a:lnTo>
                  <a:pt x="1268221" y="1202054"/>
                </a:lnTo>
                <a:lnTo>
                  <a:pt x="1334515" y="1290700"/>
                </a:lnTo>
                <a:lnTo>
                  <a:pt x="1363471" y="1339341"/>
                </a:lnTo>
                <a:lnTo>
                  <a:pt x="1416177" y="1436496"/>
                </a:lnTo>
                <a:lnTo>
                  <a:pt x="1438275" y="1492249"/>
                </a:lnTo>
                <a:lnTo>
                  <a:pt x="1458721" y="1552320"/>
                </a:lnTo>
                <a:lnTo>
                  <a:pt x="1473962" y="1608073"/>
                </a:lnTo>
                <a:lnTo>
                  <a:pt x="1489328" y="1666620"/>
                </a:lnTo>
                <a:lnTo>
                  <a:pt x="1504568" y="1729485"/>
                </a:lnTo>
                <a:lnTo>
                  <a:pt x="1516506" y="1795271"/>
                </a:lnTo>
                <a:lnTo>
                  <a:pt x="3531108" y="1795271"/>
                </a:lnTo>
                <a:lnTo>
                  <a:pt x="3531108" y="0"/>
                </a:lnTo>
                <a:close/>
              </a:path>
            </a:pathLst>
          </a:custGeom>
          <a:solidFill>
            <a:srgbClr val="808080"/>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6025A25B-EEAF-AD34-58A1-6D5ADA04FF50}"/>
              </a:ext>
            </a:extLst>
          </p:cNvPr>
          <p:cNvSpPr>
            <a:spLocks noGrp="1"/>
          </p:cNvSpPr>
          <p:nvPr>
            <p:ph type="ftr" sz="quarter" idx="11"/>
          </p:nvPr>
        </p:nvSpPr>
        <p:spPr/>
        <p:txBody>
          <a:bodyPr/>
          <a:lstStyle/>
          <a:p>
            <a:r>
              <a:rPr lang="en-IN" dirty="0">
                <a:solidFill>
                  <a:schemeClr val="tx1"/>
                </a:solidFill>
              </a:rPr>
              <a:t>www.guvi.in</a:t>
            </a:r>
          </a:p>
        </p:txBody>
      </p:sp>
      <p:sp>
        <p:nvSpPr>
          <p:cNvPr id="3" name="Slide Number Placeholder 2">
            <a:extLst>
              <a:ext uri="{FF2B5EF4-FFF2-40B4-BE49-F238E27FC236}">
                <a16:creationId xmlns:a16="http://schemas.microsoft.com/office/drawing/2014/main" id="{08CEAE94-8F9F-6356-5611-4BFCC7DFB50F}"/>
              </a:ext>
            </a:extLst>
          </p:cNvPr>
          <p:cNvSpPr>
            <a:spLocks noGrp="1"/>
          </p:cNvSpPr>
          <p:nvPr>
            <p:ph type="sldNum" sz="quarter" idx="12"/>
          </p:nvPr>
        </p:nvSpPr>
        <p:spPr/>
        <p:txBody>
          <a:bodyPr/>
          <a:lstStyle/>
          <a:p>
            <a:pPr algn="l"/>
            <a:fld id="{AC618148-AE7B-4999-B781-E2BD6F485048}" type="slidenum">
              <a:rPr lang="en-IN" smtClean="0"/>
              <a:pPr algn="l"/>
              <a:t>123</a:t>
            </a:fld>
            <a:endParaRPr lang="en-IN" dirty="0"/>
          </a:p>
        </p:txBody>
      </p:sp>
      <p:sp>
        <p:nvSpPr>
          <p:cNvPr id="226307" name="Text Placeholder 1">
            <a:extLst>
              <a:ext uri="{FF2B5EF4-FFF2-40B4-BE49-F238E27FC236}">
                <a16:creationId xmlns:a16="http://schemas.microsoft.com/office/drawing/2014/main" id="{2106D90D-95DF-190A-6AF5-2375B721AF63}"/>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Compose</a:t>
            </a:r>
          </a:p>
        </p:txBody>
      </p:sp>
      <p:sp>
        <p:nvSpPr>
          <p:cNvPr id="17" name="object 15">
            <a:extLst>
              <a:ext uri="{FF2B5EF4-FFF2-40B4-BE49-F238E27FC236}">
                <a16:creationId xmlns:a16="http://schemas.microsoft.com/office/drawing/2014/main" id="{7B8C62BC-D67D-C282-3CC2-78E19C4EFFDB}"/>
              </a:ext>
            </a:extLst>
          </p:cNvPr>
          <p:cNvSpPr/>
          <p:nvPr/>
        </p:nvSpPr>
        <p:spPr>
          <a:xfrm>
            <a:off x="0" y="803148"/>
            <a:ext cx="3459479" cy="1463040"/>
          </a:xfrm>
          <a:custGeom>
            <a:avLst/>
            <a:gdLst/>
            <a:ahLst/>
            <a:cxnLst/>
            <a:rect l="l" t="t" r="r" b="b"/>
            <a:pathLst>
              <a:path w="3459479" h="1463039">
                <a:moveTo>
                  <a:pt x="0" y="0"/>
                </a:moveTo>
                <a:lnTo>
                  <a:pt x="3363341" y="0"/>
                </a:lnTo>
                <a:lnTo>
                  <a:pt x="3400758" y="7556"/>
                </a:lnTo>
                <a:lnTo>
                  <a:pt x="3431317" y="28162"/>
                </a:lnTo>
                <a:lnTo>
                  <a:pt x="3451923" y="58721"/>
                </a:lnTo>
                <a:lnTo>
                  <a:pt x="3459479" y="96138"/>
                </a:lnTo>
                <a:lnTo>
                  <a:pt x="3459479" y="1366901"/>
                </a:lnTo>
                <a:lnTo>
                  <a:pt x="3451923" y="1404318"/>
                </a:lnTo>
                <a:lnTo>
                  <a:pt x="3431317" y="1434877"/>
                </a:lnTo>
                <a:lnTo>
                  <a:pt x="3400758" y="1455483"/>
                </a:lnTo>
                <a:lnTo>
                  <a:pt x="3363341" y="1463039"/>
                </a:lnTo>
                <a:lnTo>
                  <a:pt x="0" y="1463039"/>
                </a:lnTo>
              </a:path>
            </a:pathLst>
          </a:custGeom>
          <a:ln w="12192">
            <a:solidFill>
              <a:srgbClr val="FFFFFF"/>
            </a:solidFill>
          </a:ln>
        </p:spPr>
        <p:txBody>
          <a:bodyPr wrap="square" lIns="0" tIns="0" rIns="0" bIns="0" rtlCol="0"/>
          <a:lstStyle/>
          <a:p>
            <a:endParaRPr>
              <a:latin typeface="DM Sans" pitchFamily="2" charset="0"/>
            </a:endParaRPr>
          </a:p>
        </p:txBody>
      </p:sp>
      <p:sp>
        <p:nvSpPr>
          <p:cNvPr id="24" name="object 3">
            <a:extLst>
              <a:ext uri="{FF2B5EF4-FFF2-40B4-BE49-F238E27FC236}">
                <a16:creationId xmlns:a16="http://schemas.microsoft.com/office/drawing/2014/main" id="{9A748150-2E9A-3CF5-610B-94D203AC00E2}"/>
              </a:ext>
            </a:extLst>
          </p:cNvPr>
          <p:cNvSpPr/>
          <p:nvPr/>
        </p:nvSpPr>
        <p:spPr>
          <a:xfrm>
            <a:off x="540562" y="882155"/>
            <a:ext cx="3476625" cy="1795780"/>
          </a:xfrm>
          <a:custGeom>
            <a:avLst/>
            <a:gdLst/>
            <a:ahLst/>
            <a:cxnLst/>
            <a:rect l="l" t="t" r="r" b="b"/>
            <a:pathLst>
              <a:path w="3476625" h="1795780">
                <a:moveTo>
                  <a:pt x="3476244" y="0"/>
                </a:moveTo>
                <a:lnTo>
                  <a:pt x="0" y="0"/>
                </a:lnTo>
                <a:lnTo>
                  <a:pt x="0" y="1795271"/>
                </a:lnTo>
                <a:lnTo>
                  <a:pt x="2002663" y="1795271"/>
                </a:lnTo>
                <a:lnTo>
                  <a:pt x="2082038" y="1752345"/>
                </a:lnTo>
                <a:lnTo>
                  <a:pt x="2092198" y="1743836"/>
                </a:lnTo>
                <a:lnTo>
                  <a:pt x="2114169" y="1735200"/>
                </a:lnTo>
                <a:lnTo>
                  <a:pt x="2141220" y="1719452"/>
                </a:lnTo>
                <a:lnTo>
                  <a:pt x="2171573" y="1703831"/>
                </a:lnTo>
                <a:lnTo>
                  <a:pt x="2207133" y="1685162"/>
                </a:lnTo>
                <a:lnTo>
                  <a:pt x="2242566" y="1663827"/>
                </a:lnTo>
                <a:lnTo>
                  <a:pt x="2279777" y="1643760"/>
                </a:lnTo>
                <a:lnTo>
                  <a:pt x="2315210" y="1625218"/>
                </a:lnTo>
                <a:lnTo>
                  <a:pt x="2350770" y="1608073"/>
                </a:lnTo>
                <a:lnTo>
                  <a:pt x="2379472" y="1593722"/>
                </a:lnTo>
                <a:lnTo>
                  <a:pt x="2401442" y="1582292"/>
                </a:lnTo>
                <a:lnTo>
                  <a:pt x="2418334" y="1572259"/>
                </a:lnTo>
                <a:lnTo>
                  <a:pt x="2425065" y="1570862"/>
                </a:lnTo>
                <a:lnTo>
                  <a:pt x="2430145" y="1572259"/>
                </a:lnTo>
                <a:lnTo>
                  <a:pt x="2445385" y="1580895"/>
                </a:lnTo>
                <a:lnTo>
                  <a:pt x="2465704" y="1589404"/>
                </a:lnTo>
                <a:lnTo>
                  <a:pt x="2490978" y="1602358"/>
                </a:lnTo>
                <a:lnTo>
                  <a:pt x="2523109" y="1617979"/>
                </a:lnTo>
                <a:lnTo>
                  <a:pt x="2558541" y="1633727"/>
                </a:lnTo>
                <a:lnTo>
                  <a:pt x="2592451" y="1652396"/>
                </a:lnTo>
                <a:lnTo>
                  <a:pt x="2631313" y="1669541"/>
                </a:lnTo>
                <a:lnTo>
                  <a:pt x="2666746" y="1688083"/>
                </a:lnTo>
                <a:lnTo>
                  <a:pt x="2700528" y="1703831"/>
                </a:lnTo>
                <a:lnTo>
                  <a:pt x="2729229" y="1718055"/>
                </a:lnTo>
                <a:lnTo>
                  <a:pt x="2776601" y="1740915"/>
                </a:lnTo>
                <a:lnTo>
                  <a:pt x="2786761" y="1746630"/>
                </a:lnTo>
                <a:lnTo>
                  <a:pt x="2894838" y="1795271"/>
                </a:lnTo>
                <a:lnTo>
                  <a:pt x="3476244" y="1795271"/>
                </a:lnTo>
                <a:lnTo>
                  <a:pt x="3476244" y="1255014"/>
                </a:lnTo>
                <a:lnTo>
                  <a:pt x="3430651" y="1260728"/>
                </a:lnTo>
                <a:lnTo>
                  <a:pt x="3390011" y="1270634"/>
                </a:lnTo>
                <a:lnTo>
                  <a:pt x="3351149" y="1277873"/>
                </a:lnTo>
                <a:lnTo>
                  <a:pt x="3310636" y="1290700"/>
                </a:lnTo>
                <a:lnTo>
                  <a:pt x="3209290" y="1332102"/>
                </a:lnTo>
                <a:lnTo>
                  <a:pt x="3170301" y="1349374"/>
                </a:lnTo>
                <a:lnTo>
                  <a:pt x="3104515" y="1382140"/>
                </a:lnTo>
                <a:lnTo>
                  <a:pt x="3030092" y="1442211"/>
                </a:lnTo>
                <a:lnTo>
                  <a:pt x="2977769" y="1489328"/>
                </a:lnTo>
                <a:lnTo>
                  <a:pt x="2933827" y="1537969"/>
                </a:lnTo>
                <a:lnTo>
                  <a:pt x="2901696" y="1577974"/>
                </a:lnTo>
                <a:lnTo>
                  <a:pt x="2884804" y="1606549"/>
                </a:lnTo>
                <a:lnTo>
                  <a:pt x="2864485" y="1636648"/>
                </a:lnTo>
                <a:lnTo>
                  <a:pt x="2849245" y="1663827"/>
                </a:lnTo>
                <a:lnTo>
                  <a:pt x="2837434" y="1690877"/>
                </a:lnTo>
                <a:lnTo>
                  <a:pt x="2830703" y="1710943"/>
                </a:lnTo>
                <a:lnTo>
                  <a:pt x="2820542" y="1710943"/>
                </a:lnTo>
                <a:lnTo>
                  <a:pt x="2813812" y="1709546"/>
                </a:lnTo>
                <a:lnTo>
                  <a:pt x="2800223" y="1700910"/>
                </a:lnTo>
                <a:lnTo>
                  <a:pt x="2778252" y="1690877"/>
                </a:lnTo>
                <a:lnTo>
                  <a:pt x="2751201" y="1676653"/>
                </a:lnTo>
                <a:lnTo>
                  <a:pt x="2725928" y="1662302"/>
                </a:lnTo>
                <a:lnTo>
                  <a:pt x="2697226" y="1649475"/>
                </a:lnTo>
                <a:lnTo>
                  <a:pt x="2668397" y="1633727"/>
                </a:lnTo>
                <a:lnTo>
                  <a:pt x="2646426" y="1623694"/>
                </a:lnTo>
                <a:lnTo>
                  <a:pt x="2626233" y="1613789"/>
                </a:lnTo>
                <a:lnTo>
                  <a:pt x="2617724" y="1608073"/>
                </a:lnTo>
                <a:lnTo>
                  <a:pt x="2583941" y="1589404"/>
                </a:lnTo>
                <a:lnTo>
                  <a:pt x="2558541" y="1576577"/>
                </a:lnTo>
                <a:lnTo>
                  <a:pt x="2529840" y="1559433"/>
                </a:lnTo>
                <a:lnTo>
                  <a:pt x="2497709" y="1545081"/>
                </a:lnTo>
                <a:lnTo>
                  <a:pt x="2469007" y="1529460"/>
                </a:lnTo>
                <a:lnTo>
                  <a:pt x="2445385" y="1518030"/>
                </a:lnTo>
                <a:lnTo>
                  <a:pt x="2428494" y="1509394"/>
                </a:lnTo>
                <a:lnTo>
                  <a:pt x="2416683" y="1505077"/>
                </a:lnTo>
                <a:lnTo>
                  <a:pt x="2382901" y="1523745"/>
                </a:lnTo>
                <a:lnTo>
                  <a:pt x="2323719" y="1558035"/>
                </a:lnTo>
                <a:lnTo>
                  <a:pt x="2286508" y="1576577"/>
                </a:lnTo>
                <a:lnTo>
                  <a:pt x="2247646" y="1599437"/>
                </a:lnTo>
                <a:lnTo>
                  <a:pt x="2205355" y="1620900"/>
                </a:lnTo>
                <a:lnTo>
                  <a:pt x="2164842" y="1642364"/>
                </a:lnTo>
                <a:lnTo>
                  <a:pt x="2122551" y="1663827"/>
                </a:lnTo>
                <a:lnTo>
                  <a:pt x="2085467" y="1685162"/>
                </a:lnTo>
                <a:lnTo>
                  <a:pt x="2049907" y="1703831"/>
                </a:lnTo>
                <a:lnTo>
                  <a:pt x="2021205" y="1718055"/>
                </a:lnTo>
                <a:lnTo>
                  <a:pt x="1973833" y="1740915"/>
                </a:lnTo>
                <a:lnTo>
                  <a:pt x="1970532" y="1740915"/>
                </a:lnTo>
                <a:lnTo>
                  <a:pt x="2005964" y="1580895"/>
                </a:lnTo>
                <a:lnTo>
                  <a:pt x="2011045" y="1576577"/>
                </a:lnTo>
                <a:lnTo>
                  <a:pt x="2012695" y="1572259"/>
                </a:lnTo>
                <a:lnTo>
                  <a:pt x="2012695" y="1566544"/>
                </a:lnTo>
                <a:lnTo>
                  <a:pt x="2016125" y="1560829"/>
                </a:lnTo>
                <a:lnTo>
                  <a:pt x="2016125" y="1550796"/>
                </a:lnTo>
                <a:lnTo>
                  <a:pt x="2019554" y="1542287"/>
                </a:lnTo>
                <a:lnTo>
                  <a:pt x="2021205" y="1540890"/>
                </a:lnTo>
                <a:lnTo>
                  <a:pt x="2021205" y="1537969"/>
                </a:lnTo>
                <a:lnTo>
                  <a:pt x="2024507" y="1535175"/>
                </a:lnTo>
                <a:lnTo>
                  <a:pt x="2026285" y="1529460"/>
                </a:lnTo>
                <a:lnTo>
                  <a:pt x="2033016" y="1503679"/>
                </a:lnTo>
                <a:lnTo>
                  <a:pt x="2046477" y="1479422"/>
                </a:lnTo>
                <a:lnTo>
                  <a:pt x="2048256" y="1466468"/>
                </a:lnTo>
                <a:lnTo>
                  <a:pt x="2056638" y="1446529"/>
                </a:lnTo>
                <a:lnTo>
                  <a:pt x="2070227" y="1422272"/>
                </a:lnTo>
                <a:lnTo>
                  <a:pt x="2085467" y="1393570"/>
                </a:lnTo>
                <a:lnTo>
                  <a:pt x="2142871" y="1296415"/>
                </a:lnTo>
                <a:lnTo>
                  <a:pt x="2183384" y="1236344"/>
                </a:lnTo>
                <a:lnTo>
                  <a:pt x="2200275" y="1212087"/>
                </a:lnTo>
                <a:lnTo>
                  <a:pt x="2213864" y="1193545"/>
                </a:lnTo>
                <a:lnTo>
                  <a:pt x="2222246" y="1180591"/>
                </a:lnTo>
                <a:lnTo>
                  <a:pt x="2269616" y="1124965"/>
                </a:lnTo>
                <a:lnTo>
                  <a:pt x="2313559" y="1076324"/>
                </a:lnTo>
                <a:lnTo>
                  <a:pt x="2359152" y="1032001"/>
                </a:lnTo>
                <a:lnTo>
                  <a:pt x="2409825" y="989075"/>
                </a:lnTo>
                <a:lnTo>
                  <a:pt x="2467355" y="941958"/>
                </a:lnTo>
                <a:lnTo>
                  <a:pt x="2502789" y="914780"/>
                </a:lnTo>
                <a:lnTo>
                  <a:pt x="2536571" y="887602"/>
                </a:lnTo>
                <a:lnTo>
                  <a:pt x="2570479" y="866139"/>
                </a:lnTo>
                <a:lnTo>
                  <a:pt x="2610992" y="839088"/>
                </a:lnTo>
                <a:lnTo>
                  <a:pt x="2688716" y="794765"/>
                </a:lnTo>
                <a:lnTo>
                  <a:pt x="2707259" y="781812"/>
                </a:lnTo>
                <a:lnTo>
                  <a:pt x="2727579" y="770381"/>
                </a:lnTo>
                <a:lnTo>
                  <a:pt x="2747899" y="761872"/>
                </a:lnTo>
                <a:lnTo>
                  <a:pt x="2769870" y="751839"/>
                </a:lnTo>
                <a:lnTo>
                  <a:pt x="2807080" y="731774"/>
                </a:lnTo>
                <a:lnTo>
                  <a:pt x="2854325" y="710438"/>
                </a:lnTo>
                <a:lnTo>
                  <a:pt x="2899917" y="691768"/>
                </a:lnTo>
                <a:lnTo>
                  <a:pt x="2943860" y="676147"/>
                </a:lnTo>
                <a:lnTo>
                  <a:pt x="2959100" y="670305"/>
                </a:lnTo>
                <a:lnTo>
                  <a:pt x="3040253" y="643254"/>
                </a:lnTo>
                <a:lnTo>
                  <a:pt x="3072384" y="634618"/>
                </a:lnTo>
                <a:lnTo>
                  <a:pt x="3124708" y="621791"/>
                </a:lnTo>
                <a:lnTo>
                  <a:pt x="3139948" y="618870"/>
                </a:lnTo>
                <a:lnTo>
                  <a:pt x="3153410" y="614679"/>
                </a:lnTo>
                <a:lnTo>
                  <a:pt x="3170301" y="610362"/>
                </a:lnTo>
                <a:lnTo>
                  <a:pt x="3188970" y="608964"/>
                </a:lnTo>
                <a:lnTo>
                  <a:pt x="3197352" y="608964"/>
                </a:lnTo>
                <a:lnTo>
                  <a:pt x="3197352" y="603250"/>
                </a:lnTo>
                <a:lnTo>
                  <a:pt x="3210941" y="600328"/>
                </a:lnTo>
                <a:lnTo>
                  <a:pt x="3232912" y="598931"/>
                </a:lnTo>
                <a:lnTo>
                  <a:pt x="3256534" y="596011"/>
                </a:lnTo>
                <a:lnTo>
                  <a:pt x="3283585" y="590295"/>
                </a:lnTo>
                <a:lnTo>
                  <a:pt x="3307207" y="585977"/>
                </a:lnTo>
                <a:lnTo>
                  <a:pt x="3324098" y="584580"/>
                </a:lnTo>
                <a:lnTo>
                  <a:pt x="3356229" y="578865"/>
                </a:lnTo>
                <a:lnTo>
                  <a:pt x="3384930" y="573151"/>
                </a:lnTo>
                <a:lnTo>
                  <a:pt x="3415411" y="571753"/>
                </a:lnTo>
                <a:lnTo>
                  <a:pt x="3454273" y="568832"/>
                </a:lnTo>
                <a:lnTo>
                  <a:pt x="3462782" y="568832"/>
                </a:lnTo>
                <a:lnTo>
                  <a:pt x="3469513" y="571753"/>
                </a:lnTo>
                <a:lnTo>
                  <a:pt x="3476244" y="571753"/>
                </a:lnTo>
                <a:lnTo>
                  <a:pt x="3476244" y="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endParaRPr/>
          </a:p>
        </p:txBody>
      </p:sp>
      <p:sp>
        <p:nvSpPr>
          <p:cNvPr id="26" name="object 5">
            <a:extLst>
              <a:ext uri="{FF2B5EF4-FFF2-40B4-BE49-F238E27FC236}">
                <a16:creationId xmlns:a16="http://schemas.microsoft.com/office/drawing/2014/main" id="{7A4C3BE0-F9C0-F387-F969-868076E72C33}"/>
              </a:ext>
            </a:extLst>
          </p:cNvPr>
          <p:cNvSpPr/>
          <p:nvPr/>
        </p:nvSpPr>
        <p:spPr>
          <a:xfrm>
            <a:off x="540562" y="2848114"/>
            <a:ext cx="3476625" cy="1793875"/>
          </a:xfrm>
          <a:custGeom>
            <a:avLst/>
            <a:gdLst/>
            <a:ahLst/>
            <a:cxnLst/>
            <a:rect l="l" t="t" r="r" b="b"/>
            <a:pathLst>
              <a:path w="3476625" h="1793875">
                <a:moveTo>
                  <a:pt x="1997583" y="0"/>
                </a:moveTo>
                <a:lnTo>
                  <a:pt x="0" y="0"/>
                </a:lnTo>
                <a:lnTo>
                  <a:pt x="0" y="1793748"/>
                </a:lnTo>
                <a:lnTo>
                  <a:pt x="3476244" y="1793748"/>
                </a:lnTo>
                <a:lnTo>
                  <a:pt x="3476244" y="1256334"/>
                </a:lnTo>
                <a:lnTo>
                  <a:pt x="3449192" y="1256334"/>
                </a:lnTo>
                <a:lnTo>
                  <a:pt x="3386709" y="1250619"/>
                </a:lnTo>
                <a:lnTo>
                  <a:pt x="3329178" y="1242047"/>
                </a:lnTo>
                <a:lnTo>
                  <a:pt x="3276854" y="1229182"/>
                </a:lnTo>
                <a:lnTo>
                  <a:pt x="3224403" y="1217752"/>
                </a:lnTo>
                <a:lnTo>
                  <a:pt x="3170301" y="1204887"/>
                </a:lnTo>
                <a:lnTo>
                  <a:pt x="3109467" y="1189164"/>
                </a:lnTo>
                <a:lnTo>
                  <a:pt x="3045333" y="1169149"/>
                </a:lnTo>
                <a:lnTo>
                  <a:pt x="2928747" y="1124839"/>
                </a:lnTo>
                <a:lnTo>
                  <a:pt x="2871216" y="1100543"/>
                </a:lnTo>
                <a:lnTo>
                  <a:pt x="2764790" y="1051953"/>
                </a:lnTo>
                <a:lnTo>
                  <a:pt x="2675254" y="1003350"/>
                </a:lnTo>
                <a:lnTo>
                  <a:pt x="2634615" y="976198"/>
                </a:lnTo>
                <a:lnTo>
                  <a:pt x="2592451" y="949045"/>
                </a:lnTo>
                <a:lnTo>
                  <a:pt x="2553589" y="920496"/>
                </a:lnTo>
                <a:lnTo>
                  <a:pt x="2523109" y="896112"/>
                </a:lnTo>
                <a:lnTo>
                  <a:pt x="2479166" y="861822"/>
                </a:lnTo>
                <a:lnTo>
                  <a:pt x="2396363" y="791845"/>
                </a:lnTo>
                <a:lnTo>
                  <a:pt x="2355850" y="753237"/>
                </a:lnTo>
                <a:lnTo>
                  <a:pt x="2328799" y="728980"/>
                </a:lnTo>
                <a:lnTo>
                  <a:pt x="2301748" y="703199"/>
                </a:lnTo>
                <a:lnTo>
                  <a:pt x="2279777" y="674624"/>
                </a:lnTo>
                <a:lnTo>
                  <a:pt x="2257805" y="644652"/>
                </a:lnTo>
                <a:lnTo>
                  <a:pt x="2234184" y="617474"/>
                </a:lnTo>
                <a:lnTo>
                  <a:pt x="2193544" y="557403"/>
                </a:lnTo>
                <a:lnTo>
                  <a:pt x="2173224" y="528828"/>
                </a:lnTo>
                <a:lnTo>
                  <a:pt x="2154682" y="495935"/>
                </a:lnTo>
                <a:lnTo>
                  <a:pt x="2127631" y="447421"/>
                </a:lnTo>
                <a:lnTo>
                  <a:pt x="2104009" y="397383"/>
                </a:lnTo>
                <a:lnTo>
                  <a:pt x="2090420" y="368808"/>
                </a:lnTo>
                <a:lnTo>
                  <a:pt x="2082038" y="344424"/>
                </a:lnTo>
                <a:lnTo>
                  <a:pt x="2070227" y="318770"/>
                </a:lnTo>
                <a:lnTo>
                  <a:pt x="2060067" y="288671"/>
                </a:lnTo>
                <a:lnTo>
                  <a:pt x="2054987" y="274447"/>
                </a:lnTo>
                <a:lnTo>
                  <a:pt x="2048256" y="254381"/>
                </a:lnTo>
                <a:lnTo>
                  <a:pt x="2039747" y="232918"/>
                </a:lnTo>
                <a:lnTo>
                  <a:pt x="2033016" y="210058"/>
                </a:lnTo>
                <a:lnTo>
                  <a:pt x="2027936" y="191516"/>
                </a:lnTo>
                <a:lnTo>
                  <a:pt x="2026447" y="178689"/>
                </a:lnTo>
                <a:lnTo>
                  <a:pt x="2024507" y="178689"/>
                </a:lnTo>
                <a:lnTo>
                  <a:pt x="2005964" y="88646"/>
                </a:lnTo>
                <a:lnTo>
                  <a:pt x="2009394" y="87249"/>
                </a:lnTo>
                <a:lnTo>
                  <a:pt x="2002663" y="81407"/>
                </a:lnTo>
                <a:lnTo>
                  <a:pt x="1997583" y="0"/>
                </a:lnTo>
                <a:close/>
              </a:path>
              <a:path w="3476625" h="1793875">
                <a:moveTo>
                  <a:pt x="3476244" y="608838"/>
                </a:moveTo>
                <a:lnTo>
                  <a:pt x="3459353" y="625983"/>
                </a:lnTo>
                <a:lnTo>
                  <a:pt x="3440811" y="648843"/>
                </a:lnTo>
                <a:lnTo>
                  <a:pt x="3415411" y="674624"/>
                </a:lnTo>
                <a:lnTo>
                  <a:pt x="3390011" y="703199"/>
                </a:lnTo>
                <a:lnTo>
                  <a:pt x="3361309" y="730377"/>
                </a:lnTo>
                <a:lnTo>
                  <a:pt x="3329178" y="760349"/>
                </a:lnTo>
                <a:lnTo>
                  <a:pt x="3273425" y="819023"/>
                </a:lnTo>
                <a:lnTo>
                  <a:pt x="3248152" y="844677"/>
                </a:lnTo>
                <a:lnTo>
                  <a:pt x="3210941" y="883285"/>
                </a:lnTo>
                <a:lnTo>
                  <a:pt x="3199129" y="896112"/>
                </a:lnTo>
                <a:lnTo>
                  <a:pt x="3195701" y="904748"/>
                </a:lnTo>
                <a:lnTo>
                  <a:pt x="3197352" y="910463"/>
                </a:lnTo>
                <a:lnTo>
                  <a:pt x="3209290" y="923290"/>
                </a:lnTo>
                <a:lnTo>
                  <a:pt x="3221101" y="943330"/>
                </a:lnTo>
                <a:lnTo>
                  <a:pt x="3261614" y="996213"/>
                </a:lnTo>
                <a:lnTo>
                  <a:pt x="3283585" y="1027658"/>
                </a:lnTo>
                <a:lnTo>
                  <a:pt x="3310636" y="1060526"/>
                </a:lnTo>
                <a:lnTo>
                  <a:pt x="3334258" y="1091971"/>
                </a:lnTo>
                <a:lnTo>
                  <a:pt x="3361309" y="1126274"/>
                </a:lnTo>
                <a:lnTo>
                  <a:pt x="3383279" y="1157719"/>
                </a:lnTo>
                <a:lnTo>
                  <a:pt x="3405251" y="1186307"/>
                </a:lnTo>
                <a:lnTo>
                  <a:pt x="3422141" y="1210602"/>
                </a:lnTo>
                <a:lnTo>
                  <a:pt x="3435730" y="1230604"/>
                </a:lnTo>
                <a:lnTo>
                  <a:pt x="3447541" y="1243469"/>
                </a:lnTo>
                <a:lnTo>
                  <a:pt x="3449192" y="1249197"/>
                </a:lnTo>
                <a:lnTo>
                  <a:pt x="3449192" y="1256334"/>
                </a:lnTo>
                <a:lnTo>
                  <a:pt x="3476244" y="1256334"/>
                </a:lnTo>
                <a:lnTo>
                  <a:pt x="3476244" y="1159141"/>
                </a:lnTo>
                <a:lnTo>
                  <a:pt x="3457702" y="1134846"/>
                </a:lnTo>
                <a:lnTo>
                  <a:pt x="3435730" y="1107694"/>
                </a:lnTo>
                <a:lnTo>
                  <a:pt x="3413760" y="1077683"/>
                </a:lnTo>
                <a:lnTo>
                  <a:pt x="3391789" y="1046238"/>
                </a:lnTo>
                <a:lnTo>
                  <a:pt x="3368040" y="1016215"/>
                </a:lnTo>
                <a:lnTo>
                  <a:pt x="3347847" y="986205"/>
                </a:lnTo>
                <a:lnTo>
                  <a:pt x="3327527" y="960475"/>
                </a:lnTo>
                <a:lnTo>
                  <a:pt x="3310636" y="936180"/>
                </a:lnTo>
                <a:lnTo>
                  <a:pt x="3297047" y="918972"/>
                </a:lnTo>
                <a:lnTo>
                  <a:pt x="3288665" y="906145"/>
                </a:lnTo>
                <a:lnTo>
                  <a:pt x="3285236" y="901827"/>
                </a:lnTo>
                <a:lnTo>
                  <a:pt x="3298825" y="886206"/>
                </a:lnTo>
                <a:lnTo>
                  <a:pt x="3314065" y="867537"/>
                </a:lnTo>
                <a:lnTo>
                  <a:pt x="3334258" y="844677"/>
                </a:lnTo>
                <a:lnTo>
                  <a:pt x="3356229" y="819023"/>
                </a:lnTo>
                <a:lnTo>
                  <a:pt x="3379978" y="790448"/>
                </a:lnTo>
                <a:lnTo>
                  <a:pt x="3406902" y="761746"/>
                </a:lnTo>
                <a:lnTo>
                  <a:pt x="3455924" y="706120"/>
                </a:lnTo>
                <a:lnTo>
                  <a:pt x="3476244" y="684657"/>
                </a:lnTo>
                <a:lnTo>
                  <a:pt x="3476244" y="608838"/>
                </a:lnTo>
                <a:close/>
              </a:path>
              <a:path w="3476625" h="1793875">
                <a:moveTo>
                  <a:pt x="3476244" y="0"/>
                </a:moveTo>
                <a:lnTo>
                  <a:pt x="2829052" y="0"/>
                </a:lnTo>
                <a:lnTo>
                  <a:pt x="2829052" y="55753"/>
                </a:lnTo>
                <a:lnTo>
                  <a:pt x="2830703" y="74295"/>
                </a:lnTo>
                <a:lnTo>
                  <a:pt x="2837434" y="98679"/>
                </a:lnTo>
                <a:lnTo>
                  <a:pt x="2844165" y="124333"/>
                </a:lnTo>
                <a:lnTo>
                  <a:pt x="2854325" y="148590"/>
                </a:lnTo>
                <a:lnTo>
                  <a:pt x="2859404" y="165735"/>
                </a:lnTo>
                <a:lnTo>
                  <a:pt x="2872866" y="192913"/>
                </a:lnTo>
                <a:lnTo>
                  <a:pt x="2886455" y="214376"/>
                </a:lnTo>
                <a:lnTo>
                  <a:pt x="2899917" y="232918"/>
                </a:lnTo>
                <a:lnTo>
                  <a:pt x="2945638" y="297307"/>
                </a:lnTo>
                <a:lnTo>
                  <a:pt x="2981071" y="337312"/>
                </a:lnTo>
                <a:lnTo>
                  <a:pt x="3057144" y="407289"/>
                </a:lnTo>
                <a:lnTo>
                  <a:pt x="3124708" y="455930"/>
                </a:lnTo>
                <a:lnTo>
                  <a:pt x="3195701" y="498856"/>
                </a:lnTo>
                <a:lnTo>
                  <a:pt x="3246374" y="521716"/>
                </a:lnTo>
                <a:lnTo>
                  <a:pt x="3270123" y="533146"/>
                </a:lnTo>
                <a:lnTo>
                  <a:pt x="3300476" y="544576"/>
                </a:lnTo>
                <a:lnTo>
                  <a:pt x="3418840" y="575945"/>
                </a:lnTo>
                <a:lnTo>
                  <a:pt x="3476244" y="588899"/>
                </a:lnTo>
                <a:lnTo>
                  <a:pt x="3476244" y="0"/>
                </a:lnTo>
                <a:close/>
              </a:path>
              <a:path w="3476625" h="1793875">
                <a:moveTo>
                  <a:pt x="2026285" y="177292"/>
                </a:moveTo>
                <a:lnTo>
                  <a:pt x="2024507" y="178689"/>
                </a:lnTo>
                <a:lnTo>
                  <a:pt x="2026447" y="178689"/>
                </a:lnTo>
                <a:lnTo>
                  <a:pt x="2026285" y="177292"/>
                </a:lnTo>
                <a:close/>
              </a:path>
            </a:pathLst>
          </a:custGeom>
          <a:solidFill>
            <a:srgbClr val="2853A0"/>
          </a:solidFill>
        </p:spPr>
        <p:txBody>
          <a:bodyPr wrap="square" lIns="0" tIns="0" rIns="0" bIns="0" rtlCol="0"/>
          <a:lstStyle/>
          <a:p>
            <a:endParaRPr/>
          </a:p>
        </p:txBody>
      </p:sp>
      <p:grpSp>
        <p:nvGrpSpPr>
          <p:cNvPr id="27" name="object 6">
            <a:extLst>
              <a:ext uri="{FF2B5EF4-FFF2-40B4-BE49-F238E27FC236}">
                <a16:creationId xmlns:a16="http://schemas.microsoft.com/office/drawing/2014/main" id="{7388F5B8-73DC-4620-8351-E855AEC406C7}"/>
              </a:ext>
            </a:extLst>
          </p:cNvPr>
          <p:cNvGrpSpPr/>
          <p:nvPr/>
        </p:nvGrpSpPr>
        <p:grpSpPr>
          <a:xfrm>
            <a:off x="4257590" y="2848114"/>
            <a:ext cx="3534410" cy="1793875"/>
            <a:chOff x="4745728" y="2944367"/>
            <a:chExt cx="3534410" cy="1793875"/>
          </a:xfrm>
        </p:grpSpPr>
        <p:sp>
          <p:nvSpPr>
            <p:cNvPr id="28" name="object 7">
              <a:extLst>
                <a:ext uri="{FF2B5EF4-FFF2-40B4-BE49-F238E27FC236}">
                  <a16:creationId xmlns:a16="http://schemas.microsoft.com/office/drawing/2014/main" id="{1FEAF174-8C34-7D82-1D9C-B9D36685B967}"/>
                </a:ext>
              </a:extLst>
            </p:cNvPr>
            <p:cNvSpPr/>
            <p:nvPr/>
          </p:nvSpPr>
          <p:spPr>
            <a:xfrm>
              <a:off x="4745728" y="2944367"/>
              <a:ext cx="3534410" cy="1793875"/>
            </a:xfrm>
            <a:custGeom>
              <a:avLst/>
              <a:gdLst/>
              <a:ahLst/>
              <a:cxnLst/>
              <a:rect l="l" t="t" r="r" b="b"/>
              <a:pathLst>
                <a:path w="3534409" h="1793875">
                  <a:moveTo>
                    <a:pt x="3534163" y="0"/>
                  </a:moveTo>
                  <a:lnTo>
                    <a:pt x="1606049" y="0"/>
                  </a:lnTo>
                  <a:lnTo>
                    <a:pt x="1526547" y="37083"/>
                  </a:lnTo>
                  <a:lnTo>
                    <a:pt x="1445267" y="74294"/>
                  </a:lnTo>
                  <a:lnTo>
                    <a:pt x="1435107" y="80009"/>
                  </a:lnTo>
                  <a:lnTo>
                    <a:pt x="1414914" y="88645"/>
                  </a:lnTo>
                  <a:lnTo>
                    <a:pt x="1389514" y="100075"/>
                  </a:lnTo>
                  <a:lnTo>
                    <a:pt x="1359161" y="115696"/>
                  </a:lnTo>
                  <a:lnTo>
                    <a:pt x="1288168" y="147319"/>
                  </a:lnTo>
                  <a:lnTo>
                    <a:pt x="1254259" y="165734"/>
                  </a:lnTo>
                  <a:lnTo>
                    <a:pt x="1215397" y="183006"/>
                  </a:lnTo>
                  <a:lnTo>
                    <a:pt x="1152913" y="211455"/>
                  </a:lnTo>
                  <a:lnTo>
                    <a:pt x="1124211" y="225806"/>
                  </a:lnTo>
                  <a:lnTo>
                    <a:pt x="1104145" y="234442"/>
                  </a:lnTo>
                  <a:lnTo>
                    <a:pt x="1090302" y="241681"/>
                  </a:lnTo>
                  <a:lnTo>
                    <a:pt x="1083698" y="244475"/>
                  </a:lnTo>
                  <a:lnTo>
                    <a:pt x="1076967" y="241681"/>
                  </a:lnTo>
                  <a:lnTo>
                    <a:pt x="1061727" y="234442"/>
                  </a:lnTo>
                  <a:lnTo>
                    <a:pt x="1047249" y="226694"/>
                  </a:lnTo>
                  <a:lnTo>
                    <a:pt x="977272" y="191515"/>
                  </a:lnTo>
                  <a:lnTo>
                    <a:pt x="940188" y="172974"/>
                  </a:lnTo>
                  <a:lnTo>
                    <a:pt x="867417" y="135762"/>
                  </a:lnTo>
                  <a:lnTo>
                    <a:pt x="831857" y="118618"/>
                  </a:lnTo>
                  <a:lnTo>
                    <a:pt x="799599" y="101473"/>
                  </a:lnTo>
                  <a:lnTo>
                    <a:pt x="772802" y="88645"/>
                  </a:lnTo>
                  <a:lnTo>
                    <a:pt x="752355" y="77088"/>
                  </a:lnTo>
                  <a:lnTo>
                    <a:pt x="744862" y="73913"/>
                  </a:lnTo>
                  <a:lnTo>
                    <a:pt x="737877" y="70484"/>
                  </a:lnTo>
                  <a:lnTo>
                    <a:pt x="730384" y="67309"/>
                  </a:lnTo>
                  <a:lnTo>
                    <a:pt x="702825" y="53467"/>
                  </a:lnTo>
                  <a:lnTo>
                    <a:pt x="695840" y="49530"/>
                  </a:lnTo>
                  <a:lnTo>
                    <a:pt x="659391" y="31368"/>
                  </a:lnTo>
                  <a:lnTo>
                    <a:pt x="593732" y="0"/>
                  </a:lnTo>
                  <a:lnTo>
                    <a:pt x="2166" y="0"/>
                  </a:lnTo>
                  <a:lnTo>
                    <a:pt x="3944" y="599440"/>
                  </a:lnTo>
                  <a:lnTo>
                    <a:pt x="69603" y="590295"/>
                  </a:lnTo>
                  <a:lnTo>
                    <a:pt x="127134" y="577469"/>
                  </a:lnTo>
                  <a:lnTo>
                    <a:pt x="186443" y="558926"/>
                  </a:lnTo>
                  <a:lnTo>
                    <a:pt x="243720" y="534543"/>
                  </a:lnTo>
                  <a:lnTo>
                    <a:pt x="297695" y="507492"/>
                  </a:lnTo>
                  <a:lnTo>
                    <a:pt x="390659" y="453136"/>
                  </a:lnTo>
                  <a:lnTo>
                    <a:pt x="424568" y="428751"/>
                  </a:lnTo>
                  <a:lnTo>
                    <a:pt x="497339" y="361569"/>
                  </a:lnTo>
                  <a:lnTo>
                    <a:pt x="525054" y="332614"/>
                  </a:lnTo>
                  <a:lnTo>
                    <a:pt x="564776" y="292862"/>
                  </a:lnTo>
                  <a:lnTo>
                    <a:pt x="568332" y="288289"/>
                  </a:lnTo>
                  <a:lnTo>
                    <a:pt x="571507" y="283463"/>
                  </a:lnTo>
                  <a:lnTo>
                    <a:pt x="575063" y="278764"/>
                  </a:lnTo>
                  <a:lnTo>
                    <a:pt x="583445" y="260095"/>
                  </a:lnTo>
                  <a:lnTo>
                    <a:pt x="588144" y="252856"/>
                  </a:lnTo>
                  <a:lnTo>
                    <a:pt x="592335" y="245871"/>
                  </a:lnTo>
                  <a:lnTo>
                    <a:pt x="596907" y="238759"/>
                  </a:lnTo>
                  <a:lnTo>
                    <a:pt x="605416" y="220090"/>
                  </a:lnTo>
                  <a:lnTo>
                    <a:pt x="613925" y="204343"/>
                  </a:lnTo>
                  <a:lnTo>
                    <a:pt x="622688" y="191007"/>
                  </a:lnTo>
                  <a:lnTo>
                    <a:pt x="627260" y="184404"/>
                  </a:lnTo>
                  <a:lnTo>
                    <a:pt x="647834" y="135762"/>
                  </a:lnTo>
                  <a:lnTo>
                    <a:pt x="651009" y="107314"/>
                  </a:lnTo>
                  <a:lnTo>
                    <a:pt x="662947" y="107314"/>
                  </a:lnTo>
                  <a:lnTo>
                    <a:pt x="669678" y="110108"/>
                  </a:lnTo>
                  <a:lnTo>
                    <a:pt x="681362" y="117093"/>
                  </a:lnTo>
                  <a:lnTo>
                    <a:pt x="704984" y="125730"/>
                  </a:lnTo>
                  <a:lnTo>
                    <a:pt x="730384" y="140081"/>
                  </a:lnTo>
                  <a:lnTo>
                    <a:pt x="801377" y="172974"/>
                  </a:lnTo>
                  <a:lnTo>
                    <a:pt x="838461" y="191515"/>
                  </a:lnTo>
                  <a:lnTo>
                    <a:pt x="917963" y="228726"/>
                  </a:lnTo>
                  <a:lnTo>
                    <a:pt x="955428" y="247142"/>
                  </a:lnTo>
                  <a:lnTo>
                    <a:pt x="994290" y="264413"/>
                  </a:lnTo>
                  <a:lnTo>
                    <a:pt x="1024643" y="278764"/>
                  </a:lnTo>
                  <a:lnTo>
                    <a:pt x="1050043" y="292862"/>
                  </a:lnTo>
                  <a:lnTo>
                    <a:pt x="1083698" y="307213"/>
                  </a:lnTo>
                  <a:lnTo>
                    <a:pt x="1496194" y="105790"/>
                  </a:lnTo>
                  <a:lnTo>
                    <a:pt x="1496575" y="106425"/>
                  </a:lnTo>
                  <a:lnTo>
                    <a:pt x="1497210" y="106680"/>
                  </a:lnTo>
                  <a:lnTo>
                    <a:pt x="1497591" y="107314"/>
                  </a:lnTo>
                  <a:lnTo>
                    <a:pt x="1497210" y="114426"/>
                  </a:lnTo>
                  <a:lnTo>
                    <a:pt x="1496575" y="121412"/>
                  </a:lnTo>
                  <a:lnTo>
                    <a:pt x="1496194" y="128650"/>
                  </a:lnTo>
                  <a:lnTo>
                    <a:pt x="1495178" y="136651"/>
                  </a:lnTo>
                  <a:lnTo>
                    <a:pt x="1493654" y="144906"/>
                  </a:lnTo>
                  <a:lnTo>
                    <a:pt x="1492638" y="153034"/>
                  </a:lnTo>
                  <a:lnTo>
                    <a:pt x="1483875" y="188213"/>
                  </a:lnTo>
                  <a:lnTo>
                    <a:pt x="1481335" y="196214"/>
                  </a:lnTo>
                  <a:lnTo>
                    <a:pt x="1477144" y="211455"/>
                  </a:lnTo>
                  <a:lnTo>
                    <a:pt x="1474604" y="218694"/>
                  </a:lnTo>
                  <a:lnTo>
                    <a:pt x="1472572" y="225806"/>
                  </a:lnTo>
                  <a:lnTo>
                    <a:pt x="1458729" y="281558"/>
                  </a:lnTo>
                  <a:lnTo>
                    <a:pt x="1414914" y="403098"/>
                  </a:lnTo>
                  <a:lnTo>
                    <a:pt x="1381005" y="467487"/>
                  </a:lnTo>
                  <a:lnTo>
                    <a:pt x="1345699" y="528827"/>
                  </a:lnTo>
                  <a:lnTo>
                    <a:pt x="1308615" y="588898"/>
                  </a:lnTo>
                  <a:lnTo>
                    <a:pt x="1269753" y="644651"/>
                  </a:lnTo>
                  <a:lnTo>
                    <a:pt x="1225684" y="700278"/>
                  </a:lnTo>
                  <a:lnTo>
                    <a:pt x="1193426" y="741679"/>
                  </a:lnTo>
                  <a:lnTo>
                    <a:pt x="1161295" y="780415"/>
                  </a:lnTo>
                  <a:lnTo>
                    <a:pt x="1149738" y="791718"/>
                  </a:lnTo>
                  <a:lnTo>
                    <a:pt x="1132720" y="808990"/>
                  </a:lnTo>
                  <a:lnTo>
                    <a:pt x="1114051" y="823341"/>
                  </a:lnTo>
                  <a:lnTo>
                    <a:pt x="1097033" y="840359"/>
                  </a:lnTo>
                  <a:lnTo>
                    <a:pt x="1092461" y="844169"/>
                  </a:lnTo>
                  <a:lnTo>
                    <a:pt x="999243" y="919098"/>
                  </a:lnTo>
                  <a:lnTo>
                    <a:pt x="914788" y="981900"/>
                  </a:lnTo>
                  <a:lnTo>
                    <a:pt x="823348" y="1041984"/>
                  </a:lnTo>
                  <a:lnTo>
                    <a:pt x="723780" y="1096340"/>
                  </a:lnTo>
                  <a:lnTo>
                    <a:pt x="654438" y="1130604"/>
                  </a:lnTo>
                  <a:lnTo>
                    <a:pt x="583445" y="1159116"/>
                  </a:lnTo>
                  <a:lnTo>
                    <a:pt x="505848" y="1187818"/>
                  </a:lnTo>
                  <a:lnTo>
                    <a:pt x="478543" y="1194816"/>
                  </a:lnTo>
                  <a:lnTo>
                    <a:pt x="445015" y="1206296"/>
                  </a:lnTo>
                  <a:lnTo>
                    <a:pt x="404375" y="1217777"/>
                  </a:lnTo>
                  <a:lnTo>
                    <a:pt x="365513" y="1230693"/>
                  </a:lnTo>
                  <a:lnTo>
                    <a:pt x="325000" y="1240561"/>
                  </a:lnTo>
                  <a:lnTo>
                    <a:pt x="287916" y="1247736"/>
                  </a:lnTo>
                  <a:lnTo>
                    <a:pt x="258960" y="1249172"/>
                  </a:lnTo>
                  <a:lnTo>
                    <a:pt x="258960" y="1254899"/>
                  </a:lnTo>
                  <a:lnTo>
                    <a:pt x="240545" y="1256334"/>
                  </a:lnTo>
                  <a:lnTo>
                    <a:pt x="187967" y="1263510"/>
                  </a:lnTo>
                  <a:lnTo>
                    <a:pt x="142374" y="1273556"/>
                  </a:lnTo>
                  <a:lnTo>
                    <a:pt x="101734" y="1279118"/>
                  </a:lnTo>
                  <a:lnTo>
                    <a:pt x="57919" y="1283423"/>
                  </a:lnTo>
                  <a:lnTo>
                    <a:pt x="7" y="1288275"/>
                  </a:lnTo>
                  <a:lnTo>
                    <a:pt x="0" y="1389713"/>
                  </a:lnTo>
                  <a:lnTo>
                    <a:pt x="2112" y="1692309"/>
                  </a:lnTo>
                  <a:lnTo>
                    <a:pt x="2166" y="1793748"/>
                  </a:lnTo>
                  <a:lnTo>
                    <a:pt x="3534163" y="1793748"/>
                  </a:lnTo>
                  <a:lnTo>
                    <a:pt x="3534163" y="0"/>
                  </a:lnTo>
                  <a:close/>
                </a:path>
              </a:pathLst>
            </a:custGeom>
            <a:solidFill>
              <a:srgbClr val="3CC5EE"/>
            </a:solidFill>
          </p:spPr>
          <p:txBody>
            <a:bodyPr wrap="square" lIns="0" tIns="0" rIns="0" bIns="0" rtlCol="0"/>
            <a:lstStyle/>
            <a:p>
              <a:endParaRPr/>
            </a:p>
          </p:txBody>
        </p:sp>
        <p:pic>
          <p:nvPicPr>
            <p:cNvPr id="29" name="object 8">
              <a:extLst>
                <a:ext uri="{FF2B5EF4-FFF2-40B4-BE49-F238E27FC236}">
                  <a16:creationId xmlns:a16="http://schemas.microsoft.com/office/drawing/2014/main" id="{186D60F0-C032-7C88-DD44-619F5F233E11}"/>
                </a:ext>
              </a:extLst>
            </p:cNvPr>
            <p:cNvPicPr/>
            <p:nvPr/>
          </p:nvPicPr>
          <p:blipFill>
            <a:blip r:embed="rId2" cstate="print"/>
            <a:stretch>
              <a:fillRect/>
            </a:stretch>
          </p:blipFill>
          <p:spPr>
            <a:xfrm>
              <a:off x="6617208" y="3133343"/>
              <a:ext cx="1175003" cy="1175004"/>
            </a:xfrm>
            <a:prstGeom prst="rect">
              <a:avLst/>
            </a:prstGeom>
          </p:spPr>
        </p:pic>
      </p:grpSp>
      <p:sp>
        <p:nvSpPr>
          <p:cNvPr id="30" name="object 9">
            <a:extLst>
              <a:ext uri="{FF2B5EF4-FFF2-40B4-BE49-F238E27FC236}">
                <a16:creationId xmlns:a16="http://schemas.microsoft.com/office/drawing/2014/main" id="{2CAA86BA-A287-0892-A362-55D8033EA9FD}"/>
              </a:ext>
            </a:extLst>
          </p:cNvPr>
          <p:cNvSpPr txBox="1"/>
          <p:nvPr/>
        </p:nvSpPr>
        <p:spPr>
          <a:xfrm>
            <a:off x="835456" y="1141311"/>
            <a:ext cx="1943100" cy="84963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12044"/>
                </a:solidFill>
                <a:latin typeface="Arial MT"/>
                <a:cs typeface="Arial MT"/>
              </a:rPr>
              <a:t>Define</a:t>
            </a:r>
            <a:r>
              <a:rPr sz="1800" spc="-40" dirty="0">
                <a:solidFill>
                  <a:srgbClr val="012044"/>
                </a:solidFill>
                <a:latin typeface="Arial MT"/>
                <a:cs typeface="Arial MT"/>
              </a:rPr>
              <a:t> </a:t>
            </a:r>
            <a:r>
              <a:rPr sz="1800" dirty="0">
                <a:solidFill>
                  <a:srgbClr val="012044"/>
                </a:solidFill>
                <a:latin typeface="Arial MT"/>
                <a:cs typeface="Arial MT"/>
              </a:rPr>
              <a:t>your</a:t>
            </a:r>
            <a:r>
              <a:rPr sz="1800" spc="-20" dirty="0">
                <a:solidFill>
                  <a:srgbClr val="012044"/>
                </a:solidFill>
                <a:latin typeface="Arial MT"/>
                <a:cs typeface="Arial MT"/>
              </a:rPr>
              <a:t> app’s </a:t>
            </a:r>
            <a:r>
              <a:rPr sz="1800" dirty="0">
                <a:solidFill>
                  <a:srgbClr val="012044"/>
                </a:solidFill>
                <a:latin typeface="Arial MT"/>
                <a:cs typeface="Arial MT"/>
              </a:rPr>
              <a:t>environment</a:t>
            </a:r>
            <a:r>
              <a:rPr sz="1800" spc="-30" dirty="0">
                <a:solidFill>
                  <a:srgbClr val="012044"/>
                </a:solidFill>
                <a:latin typeface="Arial MT"/>
                <a:cs typeface="Arial MT"/>
              </a:rPr>
              <a:t> </a:t>
            </a:r>
            <a:r>
              <a:rPr sz="1800" dirty="0">
                <a:solidFill>
                  <a:srgbClr val="012044"/>
                </a:solidFill>
                <a:latin typeface="Arial MT"/>
                <a:cs typeface="Arial MT"/>
              </a:rPr>
              <a:t>with</a:t>
            </a:r>
            <a:r>
              <a:rPr sz="1800" spc="-25" dirty="0">
                <a:solidFill>
                  <a:srgbClr val="012044"/>
                </a:solidFill>
                <a:latin typeface="Arial MT"/>
                <a:cs typeface="Arial MT"/>
              </a:rPr>
              <a:t> </a:t>
            </a:r>
            <a:r>
              <a:rPr sz="1800" spc="-50" dirty="0">
                <a:solidFill>
                  <a:srgbClr val="012044"/>
                </a:solidFill>
                <a:latin typeface="Arial MT"/>
                <a:cs typeface="Arial MT"/>
              </a:rPr>
              <a:t>a </a:t>
            </a:r>
            <a:r>
              <a:rPr sz="1800" spc="-10" dirty="0">
                <a:solidFill>
                  <a:srgbClr val="012044"/>
                </a:solidFill>
                <a:latin typeface="Arial MT"/>
                <a:cs typeface="Arial MT"/>
              </a:rPr>
              <a:t>Dockerfile</a:t>
            </a:r>
            <a:endParaRPr sz="1800" dirty="0">
              <a:latin typeface="Arial MT"/>
              <a:cs typeface="Arial MT"/>
            </a:endParaRPr>
          </a:p>
        </p:txBody>
      </p:sp>
      <p:sp>
        <p:nvSpPr>
          <p:cNvPr id="31" name="object 10">
            <a:extLst>
              <a:ext uri="{FF2B5EF4-FFF2-40B4-BE49-F238E27FC236}">
                <a16:creationId xmlns:a16="http://schemas.microsoft.com/office/drawing/2014/main" id="{749BD6FA-30E9-A277-78D6-A6D3CD310906}"/>
              </a:ext>
            </a:extLst>
          </p:cNvPr>
          <p:cNvSpPr txBox="1"/>
          <p:nvPr/>
        </p:nvSpPr>
        <p:spPr>
          <a:xfrm>
            <a:off x="5543346" y="1241057"/>
            <a:ext cx="2147570" cy="756920"/>
          </a:xfrm>
          <a:prstGeom prst="rect">
            <a:avLst/>
          </a:prstGeom>
        </p:spPr>
        <p:txBody>
          <a:bodyPr vert="horz" wrap="square" lIns="0" tIns="12065" rIns="0" bIns="0" rtlCol="0">
            <a:spAutoFit/>
          </a:bodyPr>
          <a:lstStyle/>
          <a:p>
            <a:pPr marL="12700" marR="5080">
              <a:lnSpc>
                <a:spcPct val="100000"/>
              </a:lnSpc>
              <a:spcBef>
                <a:spcPts val="95"/>
              </a:spcBef>
            </a:pPr>
            <a:r>
              <a:rPr sz="1600" dirty="0">
                <a:solidFill>
                  <a:srgbClr val="FFFFFF"/>
                </a:solidFill>
                <a:latin typeface="Arial MT"/>
                <a:cs typeface="Arial MT"/>
              </a:rPr>
              <a:t>Define</a:t>
            </a:r>
            <a:r>
              <a:rPr sz="1600" spc="-45" dirty="0">
                <a:solidFill>
                  <a:srgbClr val="FFFFFF"/>
                </a:solidFill>
                <a:latin typeface="Arial MT"/>
                <a:cs typeface="Arial MT"/>
              </a:rPr>
              <a:t> </a:t>
            </a:r>
            <a:r>
              <a:rPr sz="1600" dirty="0">
                <a:solidFill>
                  <a:srgbClr val="FFFFFF"/>
                </a:solidFill>
                <a:latin typeface="Arial MT"/>
                <a:cs typeface="Arial MT"/>
              </a:rPr>
              <a:t>the</a:t>
            </a:r>
            <a:r>
              <a:rPr sz="1600" spc="-35" dirty="0">
                <a:solidFill>
                  <a:srgbClr val="FFFFFF"/>
                </a:solidFill>
                <a:latin typeface="Arial MT"/>
                <a:cs typeface="Arial MT"/>
              </a:rPr>
              <a:t> </a:t>
            </a:r>
            <a:r>
              <a:rPr sz="1600" dirty="0">
                <a:solidFill>
                  <a:srgbClr val="FFFFFF"/>
                </a:solidFill>
                <a:latin typeface="Arial MT"/>
                <a:cs typeface="Arial MT"/>
              </a:rPr>
              <a:t>services</a:t>
            </a:r>
            <a:r>
              <a:rPr sz="1600" spc="-50" dirty="0">
                <a:solidFill>
                  <a:srgbClr val="FFFFFF"/>
                </a:solidFill>
                <a:latin typeface="Arial MT"/>
                <a:cs typeface="Arial MT"/>
              </a:rPr>
              <a:t> </a:t>
            </a:r>
            <a:r>
              <a:rPr sz="1600" spc="-20" dirty="0">
                <a:solidFill>
                  <a:srgbClr val="FFFFFF"/>
                </a:solidFill>
                <a:latin typeface="Arial MT"/>
                <a:cs typeface="Arial MT"/>
              </a:rPr>
              <a:t>that </a:t>
            </a:r>
            <a:r>
              <a:rPr sz="1600" dirty="0">
                <a:solidFill>
                  <a:srgbClr val="FFFFFF"/>
                </a:solidFill>
                <a:latin typeface="Arial MT"/>
                <a:cs typeface="Arial MT"/>
              </a:rPr>
              <a:t>make</a:t>
            </a:r>
            <a:r>
              <a:rPr sz="1600" spc="-15" dirty="0">
                <a:solidFill>
                  <a:srgbClr val="FFFFFF"/>
                </a:solidFill>
                <a:latin typeface="Arial MT"/>
                <a:cs typeface="Arial MT"/>
              </a:rPr>
              <a:t> </a:t>
            </a:r>
            <a:r>
              <a:rPr sz="1600" dirty="0">
                <a:solidFill>
                  <a:srgbClr val="FFFFFF"/>
                </a:solidFill>
                <a:latin typeface="Arial MT"/>
                <a:cs typeface="Arial MT"/>
              </a:rPr>
              <a:t>up</a:t>
            </a:r>
            <a:r>
              <a:rPr sz="1600" spc="-25" dirty="0">
                <a:solidFill>
                  <a:srgbClr val="FFFFFF"/>
                </a:solidFill>
                <a:latin typeface="Arial MT"/>
                <a:cs typeface="Arial MT"/>
              </a:rPr>
              <a:t> </a:t>
            </a:r>
            <a:r>
              <a:rPr sz="1600" dirty="0">
                <a:solidFill>
                  <a:srgbClr val="FFFFFF"/>
                </a:solidFill>
                <a:latin typeface="Arial MT"/>
                <a:cs typeface="Arial MT"/>
              </a:rPr>
              <a:t>your</a:t>
            </a:r>
            <a:r>
              <a:rPr sz="1600" spc="5" dirty="0">
                <a:solidFill>
                  <a:srgbClr val="FFFFFF"/>
                </a:solidFill>
                <a:latin typeface="Arial MT"/>
                <a:cs typeface="Arial MT"/>
              </a:rPr>
              <a:t> </a:t>
            </a:r>
            <a:r>
              <a:rPr sz="1600" dirty="0">
                <a:solidFill>
                  <a:srgbClr val="FFFFFF"/>
                </a:solidFill>
                <a:latin typeface="Arial MT"/>
                <a:cs typeface="Arial MT"/>
              </a:rPr>
              <a:t>app</a:t>
            </a:r>
            <a:r>
              <a:rPr sz="1600" spc="-20" dirty="0">
                <a:solidFill>
                  <a:srgbClr val="FFFFFF"/>
                </a:solidFill>
                <a:latin typeface="Arial MT"/>
                <a:cs typeface="Arial MT"/>
              </a:rPr>
              <a:t> </a:t>
            </a:r>
            <a:r>
              <a:rPr sz="1600" spc="-25" dirty="0">
                <a:solidFill>
                  <a:srgbClr val="FFFFFF"/>
                </a:solidFill>
                <a:latin typeface="Arial MT"/>
                <a:cs typeface="Arial MT"/>
              </a:rPr>
              <a:t>in </a:t>
            </a:r>
            <a:r>
              <a:rPr sz="1600" dirty="0">
                <a:solidFill>
                  <a:srgbClr val="FFFFFF"/>
                </a:solidFill>
                <a:latin typeface="Arial MT"/>
                <a:cs typeface="Arial MT"/>
              </a:rPr>
              <a:t>Docker</a:t>
            </a:r>
            <a:r>
              <a:rPr sz="1600" spc="-55" dirty="0">
                <a:solidFill>
                  <a:srgbClr val="FFFFFF"/>
                </a:solidFill>
                <a:latin typeface="Arial MT"/>
                <a:cs typeface="Arial MT"/>
              </a:rPr>
              <a:t> </a:t>
            </a:r>
            <a:r>
              <a:rPr sz="1600" dirty="0">
                <a:solidFill>
                  <a:srgbClr val="FFFFFF"/>
                </a:solidFill>
                <a:latin typeface="Arial MT"/>
                <a:cs typeface="Arial MT"/>
              </a:rPr>
              <a:t>Compose</a:t>
            </a:r>
            <a:r>
              <a:rPr sz="1600" spc="-40" dirty="0">
                <a:solidFill>
                  <a:srgbClr val="FFFFFF"/>
                </a:solidFill>
                <a:latin typeface="Arial MT"/>
                <a:cs typeface="Arial MT"/>
              </a:rPr>
              <a:t> </a:t>
            </a:r>
            <a:r>
              <a:rPr sz="1600" spc="-20" dirty="0">
                <a:solidFill>
                  <a:srgbClr val="FFFFFF"/>
                </a:solidFill>
                <a:latin typeface="Arial MT"/>
                <a:cs typeface="Arial MT"/>
              </a:rPr>
              <a:t>file</a:t>
            </a:r>
            <a:endParaRPr sz="1600" dirty="0">
              <a:latin typeface="Arial MT"/>
              <a:cs typeface="Arial MT"/>
            </a:endParaRPr>
          </a:p>
        </p:txBody>
      </p:sp>
      <p:sp>
        <p:nvSpPr>
          <p:cNvPr id="32" name="object 11">
            <a:extLst>
              <a:ext uri="{FF2B5EF4-FFF2-40B4-BE49-F238E27FC236}">
                <a16:creationId xmlns:a16="http://schemas.microsoft.com/office/drawing/2014/main" id="{E2845E8A-5CD8-D5A6-2267-1FC662DFABAD}"/>
              </a:ext>
            </a:extLst>
          </p:cNvPr>
          <p:cNvSpPr txBox="1"/>
          <p:nvPr/>
        </p:nvSpPr>
        <p:spPr>
          <a:xfrm>
            <a:off x="898828" y="3269755"/>
            <a:ext cx="1978660" cy="78740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Arial MT"/>
                <a:cs typeface="Arial MT"/>
              </a:rPr>
              <a:t>Run</a:t>
            </a:r>
            <a:r>
              <a:rPr sz="1600" spc="-30" dirty="0">
                <a:solidFill>
                  <a:srgbClr val="FFFFFF"/>
                </a:solidFill>
                <a:latin typeface="Arial MT"/>
                <a:cs typeface="Arial MT"/>
              </a:rPr>
              <a:t> </a:t>
            </a:r>
            <a:r>
              <a:rPr sz="1600" dirty="0">
                <a:solidFill>
                  <a:srgbClr val="FFFFFF"/>
                </a:solidFill>
                <a:latin typeface="Arial MT"/>
                <a:cs typeface="Arial MT"/>
              </a:rPr>
              <a:t>the</a:t>
            </a:r>
            <a:r>
              <a:rPr sz="1600" spc="-10" dirty="0">
                <a:solidFill>
                  <a:srgbClr val="FFFFFF"/>
                </a:solidFill>
                <a:latin typeface="Arial MT"/>
                <a:cs typeface="Arial MT"/>
              </a:rPr>
              <a:t> </a:t>
            </a:r>
            <a:r>
              <a:rPr sz="1600" spc="-20" dirty="0">
                <a:solidFill>
                  <a:srgbClr val="FFFFFF"/>
                </a:solidFill>
                <a:latin typeface="Arial MT"/>
                <a:cs typeface="Arial MT"/>
              </a:rPr>
              <a:t>CLI:</a:t>
            </a:r>
            <a:endParaRPr sz="1600" dirty="0">
              <a:latin typeface="Arial MT"/>
              <a:cs typeface="Arial MT"/>
            </a:endParaRPr>
          </a:p>
          <a:p>
            <a:pPr>
              <a:lnSpc>
                <a:spcPct val="100000"/>
              </a:lnSpc>
              <a:spcBef>
                <a:spcPts val="320"/>
              </a:spcBef>
            </a:pPr>
            <a:endParaRPr sz="1600" dirty="0">
              <a:latin typeface="Arial MT"/>
              <a:cs typeface="Arial MT"/>
            </a:endParaRPr>
          </a:p>
          <a:p>
            <a:pPr marL="12700">
              <a:lnSpc>
                <a:spcPct val="100000"/>
              </a:lnSpc>
            </a:pPr>
            <a:r>
              <a:rPr sz="1600" i="1" spc="-10" dirty="0">
                <a:solidFill>
                  <a:srgbClr val="FFFF00"/>
                </a:solidFill>
                <a:latin typeface="Arial"/>
                <a:cs typeface="Arial"/>
              </a:rPr>
              <a:t>docker-</a:t>
            </a:r>
            <a:r>
              <a:rPr sz="1600" i="1" dirty="0">
                <a:solidFill>
                  <a:srgbClr val="FFFF00"/>
                </a:solidFill>
                <a:latin typeface="Arial"/>
                <a:cs typeface="Arial"/>
              </a:rPr>
              <a:t>compose</a:t>
            </a:r>
            <a:r>
              <a:rPr sz="1600" i="1" spc="-10" dirty="0">
                <a:solidFill>
                  <a:srgbClr val="FFFF00"/>
                </a:solidFill>
                <a:latin typeface="Arial"/>
                <a:cs typeface="Arial"/>
              </a:rPr>
              <a:t> </a:t>
            </a:r>
            <a:r>
              <a:rPr sz="1600" i="1" spc="-25" dirty="0">
                <a:solidFill>
                  <a:srgbClr val="FFFF00"/>
                </a:solidFill>
                <a:latin typeface="Arial"/>
                <a:cs typeface="Arial"/>
              </a:rPr>
              <a:t>up</a:t>
            </a:r>
            <a:endParaRPr sz="1600" dirty="0">
              <a:latin typeface="Arial"/>
              <a:cs typeface="Arial"/>
            </a:endParaRPr>
          </a:p>
        </p:txBody>
      </p:sp>
    </p:spTree>
    <p:extLst>
      <p:ext uri="{BB962C8B-B14F-4D97-AF65-F5344CB8AC3E}">
        <p14:creationId xmlns:p14="http://schemas.microsoft.com/office/powerpoint/2010/main" val="37890763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8EE2F-B057-AB47-EE32-DAC4A836C72D}"/>
            </a:ext>
          </a:extLst>
        </p:cNvPr>
        <p:cNvGrpSpPr/>
        <p:nvPr/>
      </p:nvGrpSpPr>
      <p:grpSpPr>
        <a:xfrm>
          <a:off x="0" y="0"/>
          <a:ext cx="0" cy="0"/>
          <a:chOff x="0" y="0"/>
          <a:chExt cx="0" cy="0"/>
        </a:xfrm>
      </p:grpSpPr>
      <p:grpSp>
        <p:nvGrpSpPr>
          <p:cNvPr id="9" name="object 7">
            <a:extLst>
              <a:ext uri="{FF2B5EF4-FFF2-40B4-BE49-F238E27FC236}">
                <a16:creationId xmlns:a16="http://schemas.microsoft.com/office/drawing/2014/main" id="{9DA307F2-46CA-A967-CC3F-001B7424113D}"/>
              </a:ext>
            </a:extLst>
          </p:cNvPr>
          <p:cNvGrpSpPr/>
          <p:nvPr/>
        </p:nvGrpSpPr>
        <p:grpSpPr>
          <a:xfrm>
            <a:off x="1254188" y="1843976"/>
            <a:ext cx="848994" cy="641985"/>
            <a:chOff x="1254188" y="1843976"/>
            <a:chExt cx="848994" cy="641985"/>
          </a:xfrm>
        </p:grpSpPr>
        <p:sp>
          <p:nvSpPr>
            <p:cNvPr id="10" name="object 8">
              <a:extLst>
                <a:ext uri="{FF2B5EF4-FFF2-40B4-BE49-F238E27FC236}">
                  <a16:creationId xmlns:a16="http://schemas.microsoft.com/office/drawing/2014/main" id="{AB976F59-4F02-DCCC-76E9-A31E3FD87A5F}"/>
                </a:ext>
              </a:extLst>
            </p:cNvPr>
            <p:cNvSpPr/>
            <p:nvPr/>
          </p:nvSpPr>
          <p:spPr>
            <a:xfrm>
              <a:off x="1267205" y="1856994"/>
              <a:ext cx="822960" cy="615950"/>
            </a:xfrm>
            <a:custGeom>
              <a:avLst/>
              <a:gdLst/>
              <a:ahLst/>
              <a:cxnLst/>
              <a:rect l="l" t="t" r="r" b="b"/>
              <a:pathLst>
                <a:path w="822960" h="615950">
                  <a:moveTo>
                    <a:pt x="720344" y="0"/>
                  </a:moveTo>
                  <a:lnTo>
                    <a:pt x="102615" y="0"/>
                  </a:lnTo>
                  <a:lnTo>
                    <a:pt x="62686" y="8068"/>
                  </a:lnTo>
                  <a:lnTo>
                    <a:pt x="30067" y="30067"/>
                  </a:lnTo>
                  <a:lnTo>
                    <a:pt x="8068" y="62686"/>
                  </a:lnTo>
                  <a:lnTo>
                    <a:pt x="0" y="102615"/>
                  </a:lnTo>
                  <a:lnTo>
                    <a:pt x="0" y="513079"/>
                  </a:lnTo>
                  <a:lnTo>
                    <a:pt x="8068" y="553009"/>
                  </a:lnTo>
                  <a:lnTo>
                    <a:pt x="30067" y="585628"/>
                  </a:lnTo>
                  <a:lnTo>
                    <a:pt x="62686" y="607627"/>
                  </a:lnTo>
                  <a:lnTo>
                    <a:pt x="102615" y="615695"/>
                  </a:lnTo>
                  <a:lnTo>
                    <a:pt x="720344" y="615695"/>
                  </a:lnTo>
                  <a:lnTo>
                    <a:pt x="760273" y="607627"/>
                  </a:lnTo>
                  <a:lnTo>
                    <a:pt x="792892" y="585628"/>
                  </a:lnTo>
                  <a:lnTo>
                    <a:pt x="814891" y="553009"/>
                  </a:lnTo>
                  <a:lnTo>
                    <a:pt x="822960" y="513079"/>
                  </a:lnTo>
                  <a:lnTo>
                    <a:pt x="822960" y="102615"/>
                  </a:lnTo>
                  <a:lnTo>
                    <a:pt x="814891" y="62686"/>
                  </a:lnTo>
                  <a:lnTo>
                    <a:pt x="792892" y="30067"/>
                  </a:lnTo>
                  <a:lnTo>
                    <a:pt x="760273" y="8068"/>
                  </a:lnTo>
                  <a:lnTo>
                    <a:pt x="720344" y="0"/>
                  </a:lnTo>
                  <a:close/>
                </a:path>
              </a:pathLst>
            </a:custGeom>
            <a:solidFill>
              <a:srgbClr val="2395EC"/>
            </a:solidFill>
          </p:spPr>
          <p:txBody>
            <a:bodyPr wrap="square" lIns="0" tIns="0" rIns="0" bIns="0" rtlCol="0"/>
            <a:lstStyle/>
            <a:p>
              <a:endParaRPr>
                <a:latin typeface="DM Sans" pitchFamily="2" charset="0"/>
              </a:endParaRPr>
            </a:p>
          </p:txBody>
        </p:sp>
        <p:sp>
          <p:nvSpPr>
            <p:cNvPr id="11" name="object 9">
              <a:extLst>
                <a:ext uri="{FF2B5EF4-FFF2-40B4-BE49-F238E27FC236}">
                  <a16:creationId xmlns:a16="http://schemas.microsoft.com/office/drawing/2014/main" id="{DF5C8817-B3FB-183F-75FF-79ECB822514C}"/>
                </a:ext>
              </a:extLst>
            </p:cNvPr>
            <p:cNvSpPr/>
            <p:nvPr/>
          </p:nvSpPr>
          <p:spPr>
            <a:xfrm>
              <a:off x="1267205" y="1856994"/>
              <a:ext cx="822960" cy="615950"/>
            </a:xfrm>
            <a:custGeom>
              <a:avLst/>
              <a:gdLst/>
              <a:ahLst/>
              <a:cxnLst/>
              <a:rect l="l" t="t" r="r" b="b"/>
              <a:pathLst>
                <a:path w="822960" h="615950">
                  <a:moveTo>
                    <a:pt x="0" y="102615"/>
                  </a:moveTo>
                  <a:lnTo>
                    <a:pt x="8068" y="62686"/>
                  </a:lnTo>
                  <a:lnTo>
                    <a:pt x="30067" y="30067"/>
                  </a:lnTo>
                  <a:lnTo>
                    <a:pt x="62686" y="8068"/>
                  </a:lnTo>
                  <a:lnTo>
                    <a:pt x="102615" y="0"/>
                  </a:lnTo>
                  <a:lnTo>
                    <a:pt x="720344" y="0"/>
                  </a:lnTo>
                  <a:lnTo>
                    <a:pt x="760273" y="8068"/>
                  </a:lnTo>
                  <a:lnTo>
                    <a:pt x="792892" y="30067"/>
                  </a:lnTo>
                  <a:lnTo>
                    <a:pt x="814891" y="62686"/>
                  </a:lnTo>
                  <a:lnTo>
                    <a:pt x="822960" y="102615"/>
                  </a:lnTo>
                  <a:lnTo>
                    <a:pt x="822960" y="513079"/>
                  </a:lnTo>
                  <a:lnTo>
                    <a:pt x="814891" y="553009"/>
                  </a:lnTo>
                  <a:lnTo>
                    <a:pt x="792892" y="585628"/>
                  </a:lnTo>
                  <a:lnTo>
                    <a:pt x="760273" y="607627"/>
                  </a:lnTo>
                  <a:lnTo>
                    <a:pt x="720344" y="615695"/>
                  </a:lnTo>
                  <a:lnTo>
                    <a:pt x="102615" y="615695"/>
                  </a:lnTo>
                  <a:lnTo>
                    <a:pt x="62686" y="607627"/>
                  </a:lnTo>
                  <a:lnTo>
                    <a:pt x="30067" y="585628"/>
                  </a:lnTo>
                  <a:lnTo>
                    <a:pt x="8068" y="553009"/>
                  </a:lnTo>
                  <a:lnTo>
                    <a:pt x="0" y="513079"/>
                  </a:lnTo>
                  <a:lnTo>
                    <a:pt x="0" y="102615"/>
                  </a:lnTo>
                  <a:close/>
                </a:path>
              </a:pathLst>
            </a:custGeom>
            <a:ln w="25908">
              <a:solidFill>
                <a:srgbClr val="176CAD"/>
              </a:solidFill>
            </a:ln>
          </p:spPr>
          <p:txBody>
            <a:bodyPr wrap="square" lIns="0" tIns="0" rIns="0" bIns="0" rtlCol="0"/>
            <a:lstStyle/>
            <a:p>
              <a:endParaRPr>
                <a:latin typeface="DM Sans" pitchFamily="2" charset="0"/>
              </a:endParaRPr>
            </a:p>
          </p:txBody>
        </p:sp>
      </p:grpSp>
      <p:grpSp>
        <p:nvGrpSpPr>
          <p:cNvPr id="6" name="object 3">
            <a:extLst>
              <a:ext uri="{FF2B5EF4-FFF2-40B4-BE49-F238E27FC236}">
                <a16:creationId xmlns:a16="http://schemas.microsoft.com/office/drawing/2014/main" id="{7E198F7B-C66F-F0FA-E57D-4CD5408FDD8D}"/>
              </a:ext>
            </a:extLst>
          </p:cNvPr>
          <p:cNvGrpSpPr/>
          <p:nvPr/>
        </p:nvGrpSpPr>
        <p:grpSpPr>
          <a:xfrm>
            <a:off x="810704" y="2523680"/>
            <a:ext cx="848994" cy="640715"/>
            <a:chOff x="810704" y="2523680"/>
            <a:chExt cx="848994" cy="640715"/>
          </a:xfrm>
        </p:grpSpPr>
        <p:sp>
          <p:nvSpPr>
            <p:cNvPr id="7" name="object 4">
              <a:extLst>
                <a:ext uri="{FF2B5EF4-FFF2-40B4-BE49-F238E27FC236}">
                  <a16:creationId xmlns:a16="http://schemas.microsoft.com/office/drawing/2014/main" id="{8FAC904A-020C-7012-4622-9DA8E1AC11FD}"/>
                </a:ext>
              </a:extLst>
            </p:cNvPr>
            <p:cNvSpPr/>
            <p:nvPr/>
          </p:nvSpPr>
          <p:spPr>
            <a:xfrm>
              <a:off x="823721" y="2536697"/>
              <a:ext cx="822960" cy="614680"/>
            </a:xfrm>
            <a:custGeom>
              <a:avLst/>
              <a:gdLst/>
              <a:ahLst/>
              <a:cxnLst/>
              <a:rect l="l" t="t" r="r" b="b"/>
              <a:pathLst>
                <a:path w="822960" h="614680">
                  <a:moveTo>
                    <a:pt x="720597" y="0"/>
                  </a:moveTo>
                  <a:lnTo>
                    <a:pt x="102362" y="0"/>
                  </a:lnTo>
                  <a:lnTo>
                    <a:pt x="62520" y="8046"/>
                  </a:lnTo>
                  <a:lnTo>
                    <a:pt x="29983" y="29987"/>
                  </a:lnTo>
                  <a:lnTo>
                    <a:pt x="8044" y="62525"/>
                  </a:lnTo>
                  <a:lnTo>
                    <a:pt x="0" y="102362"/>
                  </a:lnTo>
                  <a:lnTo>
                    <a:pt x="0" y="511809"/>
                  </a:lnTo>
                  <a:lnTo>
                    <a:pt x="8044" y="551646"/>
                  </a:lnTo>
                  <a:lnTo>
                    <a:pt x="29983" y="584184"/>
                  </a:lnTo>
                  <a:lnTo>
                    <a:pt x="62520" y="606125"/>
                  </a:lnTo>
                  <a:lnTo>
                    <a:pt x="102362" y="614171"/>
                  </a:lnTo>
                  <a:lnTo>
                    <a:pt x="720597" y="614171"/>
                  </a:lnTo>
                  <a:lnTo>
                    <a:pt x="760434" y="606125"/>
                  </a:lnTo>
                  <a:lnTo>
                    <a:pt x="792972" y="584184"/>
                  </a:lnTo>
                  <a:lnTo>
                    <a:pt x="814913" y="551646"/>
                  </a:lnTo>
                  <a:lnTo>
                    <a:pt x="822960" y="511809"/>
                  </a:lnTo>
                  <a:lnTo>
                    <a:pt x="822960" y="102362"/>
                  </a:lnTo>
                  <a:lnTo>
                    <a:pt x="814913" y="62525"/>
                  </a:lnTo>
                  <a:lnTo>
                    <a:pt x="792972" y="29987"/>
                  </a:lnTo>
                  <a:lnTo>
                    <a:pt x="760434" y="8046"/>
                  </a:lnTo>
                  <a:lnTo>
                    <a:pt x="720597" y="0"/>
                  </a:lnTo>
                  <a:close/>
                </a:path>
              </a:pathLst>
            </a:custGeom>
            <a:solidFill>
              <a:srgbClr val="2395EC"/>
            </a:solidFill>
          </p:spPr>
          <p:txBody>
            <a:bodyPr wrap="square" lIns="0" tIns="0" rIns="0" bIns="0" rtlCol="0"/>
            <a:lstStyle/>
            <a:p>
              <a:endParaRPr>
                <a:latin typeface="DM Sans" pitchFamily="2" charset="0"/>
              </a:endParaRPr>
            </a:p>
          </p:txBody>
        </p:sp>
        <p:sp>
          <p:nvSpPr>
            <p:cNvPr id="8" name="object 5">
              <a:extLst>
                <a:ext uri="{FF2B5EF4-FFF2-40B4-BE49-F238E27FC236}">
                  <a16:creationId xmlns:a16="http://schemas.microsoft.com/office/drawing/2014/main" id="{2EBF4F2A-3CE9-1428-6CEA-E19DA7FD702C}"/>
                </a:ext>
              </a:extLst>
            </p:cNvPr>
            <p:cNvSpPr/>
            <p:nvPr/>
          </p:nvSpPr>
          <p:spPr>
            <a:xfrm>
              <a:off x="823721" y="2536697"/>
              <a:ext cx="822960" cy="614680"/>
            </a:xfrm>
            <a:custGeom>
              <a:avLst/>
              <a:gdLst/>
              <a:ahLst/>
              <a:cxnLst/>
              <a:rect l="l" t="t" r="r" b="b"/>
              <a:pathLst>
                <a:path w="822960" h="614680">
                  <a:moveTo>
                    <a:pt x="0" y="102362"/>
                  </a:moveTo>
                  <a:lnTo>
                    <a:pt x="8044" y="62525"/>
                  </a:lnTo>
                  <a:lnTo>
                    <a:pt x="29983" y="29987"/>
                  </a:lnTo>
                  <a:lnTo>
                    <a:pt x="62520" y="8046"/>
                  </a:lnTo>
                  <a:lnTo>
                    <a:pt x="102362" y="0"/>
                  </a:lnTo>
                  <a:lnTo>
                    <a:pt x="720597" y="0"/>
                  </a:lnTo>
                  <a:lnTo>
                    <a:pt x="760434" y="8046"/>
                  </a:lnTo>
                  <a:lnTo>
                    <a:pt x="792972" y="29987"/>
                  </a:lnTo>
                  <a:lnTo>
                    <a:pt x="814913" y="62525"/>
                  </a:lnTo>
                  <a:lnTo>
                    <a:pt x="822960" y="102362"/>
                  </a:lnTo>
                  <a:lnTo>
                    <a:pt x="822960" y="511809"/>
                  </a:lnTo>
                  <a:lnTo>
                    <a:pt x="814913" y="551646"/>
                  </a:lnTo>
                  <a:lnTo>
                    <a:pt x="792972" y="584184"/>
                  </a:lnTo>
                  <a:lnTo>
                    <a:pt x="760434" y="606125"/>
                  </a:lnTo>
                  <a:lnTo>
                    <a:pt x="720597" y="614171"/>
                  </a:lnTo>
                  <a:lnTo>
                    <a:pt x="102362" y="614171"/>
                  </a:lnTo>
                  <a:lnTo>
                    <a:pt x="62520" y="606125"/>
                  </a:lnTo>
                  <a:lnTo>
                    <a:pt x="29983" y="584184"/>
                  </a:lnTo>
                  <a:lnTo>
                    <a:pt x="8044" y="551646"/>
                  </a:lnTo>
                  <a:lnTo>
                    <a:pt x="0" y="511809"/>
                  </a:lnTo>
                  <a:lnTo>
                    <a:pt x="0" y="102362"/>
                  </a:lnTo>
                  <a:close/>
                </a:path>
              </a:pathLst>
            </a:custGeom>
            <a:ln w="25908">
              <a:solidFill>
                <a:srgbClr val="176CAD"/>
              </a:solidFill>
            </a:ln>
          </p:spPr>
          <p:txBody>
            <a:bodyPr wrap="square" lIns="0" tIns="0" rIns="0" bIns="0" rtlCol="0"/>
            <a:lstStyle/>
            <a:p>
              <a:endParaRPr>
                <a:latin typeface="DM Sans" pitchFamily="2" charset="0"/>
              </a:endParaRPr>
            </a:p>
          </p:txBody>
        </p:sp>
      </p:grpSp>
      <p:grpSp>
        <p:nvGrpSpPr>
          <p:cNvPr id="25" name="object 11">
            <a:extLst>
              <a:ext uri="{FF2B5EF4-FFF2-40B4-BE49-F238E27FC236}">
                <a16:creationId xmlns:a16="http://schemas.microsoft.com/office/drawing/2014/main" id="{4403D859-1CF8-0683-92F8-21CFB6D11A24}"/>
              </a:ext>
            </a:extLst>
          </p:cNvPr>
          <p:cNvGrpSpPr/>
          <p:nvPr/>
        </p:nvGrpSpPr>
        <p:grpSpPr>
          <a:xfrm>
            <a:off x="1761744" y="2542032"/>
            <a:ext cx="848994" cy="641985"/>
            <a:chOff x="1761744" y="2542032"/>
            <a:chExt cx="848994" cy="641985"/>
          </a:xfrm>
        </p:grpSpPr>
        <p:sp>
          <p:nvSpPr>
            <p:cNvPr id="26" name="object 12">
              <a:extLst>
                <a:ext uri="{FF2B5EF4-FFF2-40B4-BE49-F238E27FC236}">
                  <a16:creationId xmlns:a16="http://schemas.microsoft.com/office/drawing/2014/main" id="{7124518F-4EFD-980B-C804-8CCCF1B7B2D7}"/>
                </a:ext>
              </a:extLst>
            </p:cNvPr>
            <p:cNvSpPr/>
            <p:nvPr/>
          </p:nvSpPr>
          <p:spPr>
            <a:xfrm>
              <a:off x="1774698" y="2554986"/>
              <a:ext cx="822960" cy="615950"/>
            </a:xfrm>
            <a:custGeom>
              <a:avLst/>
              <a:gdLst/>
              <a:ahLst/>
              <a:cxnLst/>
              <a:rect l="l" t="t" r="r" b="b"/>
              <a:pathLst>
                <a:path w="822960" h="615950">
                  <a:moveTo>
                    <a:pt x="720344" y="0"/>
                  </a:moveTo>
                  <a:lnTo>
                    <a:pt x="102615" y="0"/>
                  </a:lnTo>
                  <a:lnTo>
                    <a:pt x="62686" y="8068"/>
                  </a:lnTo>
                  <a:lnTo>
                    <a:pt x="30067" y="30067"/>
                  </a:lnTo>
                  <a:lnTo>
                    <a:pt x="8068" y="62686"/>
                  </a:lnTo>
                  <a:lnTo>
                    <a:pt x="0" y="102615"/>
                  </a:lnTo>
                  <a:lnTo>
                    <a:pt x="0" y="513080"/>
                  </a:lnTo>
                  <a:lnTo>
                    <a:pt x="8068" y="553009"/>
                  </a:lnTo>
                  <a:lnTo>
                    <a:pt x="30067" y="585628"/>
                  </a:lnTo>
                  <a:lnTo>
                    <a:pt x="62686" y="607627"/>
                  </a:lnTo>
                  <a:lnTo>
                    <a:pt x="102615" y="615695"/>
                  </a:lnTo>
                  <a:lnTo>
                    <a:pt x="720344" y="615695"/>
                  </a:lnTo>
                  <a:lnTo>
                    <a:pt x="760273" y="607627"/>
                  </a:lnTo>
                  <a:lnTo>
                    <a:pt x="792892" y="585628"/>
                  </a:lnTo>
                  <a:lnTo>
                    <a:pt x="814891" y="553009"/>
                  </a:lnTo>
                  <a:lnTo>
                    <a:pt x="822959" y="513080"/>
                  </a:lnTo>
                  <a:lnTo>
                    <a:pt x="822959" y="102615"/>
                  </a:lnTo>
                  <a:lnTo>
                    <a:pt x="814891" y="62686"/>
                  </a:lnTo>
                  <a:lnTo>
                    <a:pt x="792892" y="30067"/>
                  </a:lnTo>
                  <a:lnTo>
                    <a:pt x="760273" y="8068"/>
                  </a:lnTo>
                  <a:lnTo>
                    <a:pt x="720344" y="0"/>
                  </a:lnTo>
                  <a:close/>
                </a:path>
              </a:pathLst>
            </a:custGeom>
            <a:solidFill>
              <a:srgbClr val="2395EC"/>
            </a:solidFill>
          </p:spPr>
          <p:txBody>
            <a:bodyPr wrap="square" lIns="0" tIns="0" rIns="0" bIns="0" rtlCol="0"/>
            <a:lstStyle/>
            <a:p>
              <a:endParaRPr/>
            </a:p>
          </p:txBody>
        </p:sp>
        <p:sp>
          <p:nvSpPr>
            <p:cNvPr id="27" name="object 13">
              <a:extLst>
                <a:ext uri="{FF2B5EF4-FFF2-40B4-BE49-F238E27FC236}">
                  <a16:creationId xmlns:a16="http://schemas.microsoft.com/office/drawing/2014/main" id="{043B54B3-DF50-6311-3059-A2E3C39BC0D4}"/>
                </a:ext>
              </a:extLst>
            </p:cNvPr>
            <p:cNvSpPr/>
            <p:nvPr/>
          </p:nvSpPr>
          <p:spPr>
            <a:xfrm>
              <a:off x="1774698" y="2554986"/>
              <a:ext cx="822960" cy="615950"/>
            </a:xfrm>
            <a:custGeom>
              <a:avLst/>
              <a:gdLst/>
              <a:ahLst/>
              <a:cxnLst/>
              <a:rect l="l" t="t" r="r" b="b"/>
              <a:pathLst>
                <a:path w="822960" h="615950">
                  <a:moveTo>
                    <a:pt x="0" y="102615"/>
                  </a:moveTo>
                  <a:lnTo>
                    <a:pt x="8068" y="62686"/>
                  </a:lnTo>
                  <a:lnTo>
                    <a:pt x="30067" y="30067"/>
                  </a:lnTo>
                  <a:lnTo>
                    <a:pt x="62686" y="8068"/>
                  </a:lnTo>
                  <a:lnTo>
                    <a:pt x="102615" y="0"/>
                  </a:lnTo>
                  <a:lnTo>
                    <a:pt x="720344" y="0"/>
                  </a:lnTo>
                  <a:lnTo>
                    <a:pt x="760273" y="8068"/>
                  </a:lnTo>
                  <a:lnTo>
                    <a:pt x="792892" y="30067"/>
                  </a:lnTo>
                  <a:lnTo>
                    <a:pt x="814891" y="62686"/>
                  </a:lnTo>
                  <a:lnTo>
                    <a:pt x="822959" y="102615"/>
                  </a:lnTo>
                  <a:lnTo>
                    <a:pt x="822959" y="513080"/>
                  </a:lnTo>
                  <a:lnTo>
                    <a:pt x="814891" y="553009"/>
                  </a:lnTo>
                  <a:lnTo>
                    <a:pt x="792892" y="585628"/>
                  </a:lnTo>
                  <a:lnTo>
                    <a:pt x="760273" y="607627"/>
                  </a:lnTo>
                  <a:lnTo>
                    <a:pt x="720344" y="615695"/>
                  </a:lnTo>
                  <a:lnTo>
                    <a:pt x="102615" y="615695"/>
                  </a:lnTo>
                  <a:lnTo>
                    <a:pt x="62686" y="607627"/>
                  </a:lnTo>
                  <a:lnTo>
                    <a:pt x="30067" y="585628"/>
                  </a:lnTo>
                  <a:lnTo>
                    <a:pt x="8068" y="553009"/>
                  </a:lnTo>
                  <a:lnTo>
                    <a:pt x="0" y="513080"/>
                  </a:lnTo>
                  <a:lnTo>
                    <a:pt x="0" y="102615"/>
                  </a:lnTo>
                  <a:close/>
                </a:path>
              </a:pathLst>
            </a:custGeom>
            <a:ln w="25908">
              <a:solidFill>
                <a:srgbClr val="176CAD"/>
              </a:solidFill>
            </a:ln>
          </p:spPr>
          <p:txBody>
            <a:bodyPr wrap="square" lIns="0" tIns="0" rIns="0" bIns="0" rtlCol="0"/>
            <a:lstStyle/>
            <a:p>
              <a:endParaRPr/>
            </a:p>
          </p:txBody>
        </p:sp>
      </p:grpSp>
      <p:sp>
        <p:nvSpPr>
          <p:cNvPr id="2" name="Footer Placeholder 1">
            <a:extLst>
              <a:ext uri="{FF2B5EF4-FFF2-40B4-BE49-F238E27FC236}">
                <a16:creationId xmlns:a16="http://schemas.microsoft.com/office/drawing/2014/main" id="{429CAD2F-96A0-C18F-0CDC-8CC594E45A5F}"/>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07B437B3-F506-B01A-D73D-0193BEDB7BB7}"/>
              </a:ext>
            </a:extLst>
          </p:cNvPr>
          <p:cNvSpPr>
            <a:spLocks noGrp="1"/>
          </p:cNvSpPr>
          <p:nvPr>
            <p:ph type="sldNum" sz="quarter" idx="12"/>
          </p:nvPr>
        </p:nvSpPr>
        <p:spPr/>
        <p:txBody>
          <a:bodyPr/>
          <a:lstStyle/>
          <a:p>
            <a:pPr algn="l"/>
            <a:fld id="{AC618148-AE7B-4999-B781-E2BD6F485048}" type="slidenum">
              <a:rPr lang="en-IN" smtClean="0"/>
              <a:pPr algn="l"/>
              <a:t>124</a:t>
            </a:fld>
            <a:endParaRPr lang="en-IN" dirty="0"/>
          </a:p>
        </p:txBody>
      </p:sp>
      <p:sp>
        <p:nvSpPr>
          <p:cNvPr id="226307" name="Text Placeholder 1">
            <a:extLst>
              <a:ext uri="{FF2B5EF4-FFF2-40B4-BE49-F238E27FC236}">
                <a16:creationId xmlns:a16="http://schemas.microsoft.com/office/drawing/2014/main" id="{43070402-F5C3-5ABE-40F4-C8E1ACA552E9}"/>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buNone/>
            </a:pPr>
            <a:r>
              <a:rPr lang="fr-FR" b="1" dirty="0">
                <a:solidFill>
                  <a:srgbClr val="0DBA4B"/>
                </a:solidFill>
                <a:cs typeface="Arial"/>
              </a:rPr>
              <a:t>Docker</a:t>
            </a:r>
            <a:r>
              <a:rPr lang="fr-FR" b="1" spc="-95" dirty="0">
                <a:solidFill>
                  <a:srgbClr val="0DBA4B"/>
                </a:solidFill>
                <a:cs typeface="Arial"/>
              </a:rPr>
              <a:t> </a:t>
            </a:r>
            <a:r>
              <a:rPr lang="fr-FR" b="1" dirty="0">
                <a:solidFill>
                  <a:srgbClr val="0DBA4B"/>
                </a:solidFill>
                <a:cs typeface="Arial"/>
              </a:rPr>
              <a:t>Compose:</a:t>
            </a:r>
            <a:r>
              <a:rPr lang="fr-FR" b="1" spc="-50" dirty="0">
                <a:solidFill>
                  <a:srgbClr val="0DBA4B"/>
                </a:solidFill>
                <a:cs typeface="Arial"/>
              </a:rPr>
              <a:t> </a:t>
            </a:r>
            <a:r>
              <a:rPr lang="fr-FR" b="1" dirty="0">
                <a:solidFill>
                  <a:srgbClr val="0DBA4B"/>
                </a:solidFill>
              </a:rPr>
              <a:t>Multi</a:t>
            </a:r>
            <a:r>
              <a:rPr lang="fr-FR" b="1" spc="-110" dirty="0">
                <a:solidFill>
                  <a:srgbClr val="0DBA4B"/>
                </a:solidFill>
              </a:rPr>
              <a:t> </a:t>
            </a:r>
            <a:r>
              <a:rPr lang="fr-FR" b="1" dirty="0">
                <a:solidFill>
                  <a:srgbClr val="0DBA4B"/>
                </a:solidFill>
              </a:rPr>
              <a:t>Container</a:t>
            </a:r>
            <a:r>
              <a:rPr lang="fr-FR" b="1" spc="-95" dirty="0">
                <a:solidFill>
                  <a:srgbClr val="0DBA4B"/>
                </a:solidFill>
              </a:rPr>
              <a:t> </a:t>
            </a:r>
            <a:r>
              <a:rPr lang="fr-FR" b="1" spc="-10" dirty="0">
                <a:solidFill>
                  <a:srgbClr val="0DBA4B"/>
                </a:solidFill>
              </a:rPr>
              <a:t>Applications</a:t>
            </a:r>
            <a:endParaRPr lang="en-US" altLang="en-US" b="1" dirty="0">
              <a:solidFill>
                <a:srgbClr val="0DBA4B"/>
              </a:solidFill>
            </a:endParaRPr>
          </a:p>
        </p:txBody>
      </p:sp>
      <p:sp>
        <p:nvSpPr>
          <p:cNvPr id="12" name="object 14">
            <a:extLst>
              <a:ext uri="{FF2B5EF4-FFF2-40B4-BE49-F238E27FC236}">
                <a16:creationId xmlns:a16="http://schemas.microsoft.com/office/drawing/2014/main" id="{A0B11824-92DE-94D1-AD3E-8424CF60D2A8}"/>
              </a:ext>
            </a:extLst>
          </p:cNvPr>
          <p:cNvSpPr txBox="1"/>
          <p:nvPr/>
        </p:nvSpPr>
        <p:spPr>
          <a:xfrm>
            <a:off x="2044445" y="2628137"/>
            <a:ext cx="281940" cy="452120"/>
          </a:xfrm>
          <a:prstGeom prst="rect">
            <a:avLst/>
          </a:prstGeom>
        </p:spPr>
        <p:txBody>
          <a:bodyPr vert="horz" wrap="square" lIns="0" tIns="12065" rIns="0" bIns="0" rtlCol="0">
            <a:spAutoFit/>
          </a:bodyPr>
          <a:lstStyle/>
          <a:p>
            <a:pPr marL="12700">
              <a:lnSpc>
                <a:spcPct val="100000"/>
              </a:lnSpc>
              <a:spcBef>
                <a:spcPts val="95"/>
              </a:spcBef>
            </a:pPr>
            <a:r>
              <a:rPr sz="2800" spc="-50" dirty="0">
                <a:latin typeface="DM Sans" pitchFamily="2" charset="0"/>
                <a:cs typeface="Arial MT"/>
              </a:rPr>
              <a:t>C</a:t>
            </a:r>
            <a:endParaRPr sz="2800">
              <a:latin typeface="DM Sans" pitchFamily="2" charset="0"/>
              <a:cs typeface="Arial MT"/>
            </a:endParaRPr>
          </a:p>
        </p:txBody>
      </p:sp>
      <p:grpSp>
        <p:nvGrpSpPr>
          <p:cNvPr id="13" name="object 15">
            <a:extLst>
              <a:ext uri="{FF2B5EF4-FFF2-40B4-BE49-F238E27FC236}">
                <a16:creationId xmlns:a16="http://schemas.microsoft.com/office/drawing/2014/main" id="{040C7C7A-76B8-E95C-835B-0E97A422D7FA}"/>
              </a:ext>
            </a:extLst>
          </p:cNvPr>
          <p:cNvGrpSpPr/>
          <p:nvPr/>
        </p:nvGrpSpPr>
        <p:grpSpPr>
          <a:xfrm>
            <a:off x="3927347" y="2040635"/>
            <a:ext cx="1231900" cy="1106805"/>
            <a:chOff x="3927347" y="2040635"/>
            <a:chExt cx="1231900" cy="1106805"/>
          </a:xfrm>
        </p:grpSpPr>
        <p:sp>
          <p:nvSpPr>
            <p:cNvPr id="14" name="object 16">
              <a:extLst>
                <a:ext uri="{FF2B5EF4-FFF2-40B4-BE49-F238E27FC236}">
                  <a16:creationId xmlns:a16="http://schemas.microsoft.com/office/drawing/2014/main" id="{B21EED4C-C4C1-825B-F826-B4C814AC919A}"/>
                </a:ext>
              </a:extLst>
            </p:cNvPr>
            <p:cNvSpPr/>
            <p:nvPr/>
          </p:nvSpPr>
          <p:spPr>
            <a:xfrm>
              <a:off x="3940301" y="2188590"/>
              <a:ext cx="1205865" cy="945515"/>
            </a:xfrm>
            <a:custGeom>
              <a:avLst/>
              <a:gdLst/>
              <a:ahLst/>
              <a:cxnLst/>
              <a:rect l="l" t="t" r="r" b="b"/>
              <a:pathLst>
                <a:path w="1205864" h="945514">
                  <a:moveTo>
                    <a:pt x="1205484" y="0"/>
                  </a:moveTo>
                  <a:lnTo>
                    <a:pt x="1164910" y="48858"/>
                  </a:lnTo>
                  <a:lnTo>
                    <a:pt x="1097487" y="77222"/>
                  </a:lnTo>
                  <a:lnTo>
                    <a:pt x="1053359" y="89762"/>
                  </a:lnTo>
                  <a:lnTo>
                    <a:pt x="1003039" y="101040"/>
                  </a:lnTo>
                  <a:lnTo>
                    <a:pt x="947093" y="110930"/>
                  </a:lnTo>
                  <a:lnTo>
                    <a:pt x="886085" y="119304"/>
                  </a:lnTo>
                  <a:lnTo>
                    <a:pt x="820582" y="126038"/>
                  </a:lnTo>
                  <a:lnTo>
                    <a:pt x="751146" y="131003"/>
                  </a:lnTo>
                  <a:lnTo>
                    <a:pt x="678345" y="134075"/>
                  </a:lnTo>
                  <a:lnTo>
                    <a:pt x="602742" y="135127"/>
                  </a:lnTo>
                  <a:lnTo>
                    <a:pt x="527138" y="134075"/>
                  </a:lnTo>
                  <a:lnTo>
                    <a:pt x="454337" y="131003"/>
                  </a:lnTo>
                  <a:lnTo>
                    <a:pt x="384901" y="126038"/>
                  </a:lnTo>
                  <a:lnTo>
                    <a:pt x="319398" y="119304"/>
                  </a:lnTo>
                  <a:lnTo>
                    <a:pt x="258390" y="110930"/>
                  </a:lnTo>
                  <a:lnTo>
                    <a:pt x="202444" y="101040"/>
                  </a:lnTo>
                  <a:lnTo>
                    <a:pt x="152124" y="89762"/>
                  </a:lnTo>
                  <a:lnTo>
                    <a:pt x="107996" y="77222"/>
                  </a:lnTo>
                  <a:lnTo>
                    <a:pt x="70624" y="63545"/>
                  </a:lnTo>
                  <a:lnTo>
                    <a:pt x="18409" y="33287"/>
                  </a:lnTo>
                  <a:lnTo>
                    <a:pt x="0" y="0"/>
                  </a:lnTo>
                  <a:lnTo>
                    <a:pt x="0" y="810386"/>
                  </a:lnTo>
                  <a:lnTo>
                    <a:pt x="40573" y="859245"/>
                  </a:lnTo>
                  <a:lnTo>
                    <a:pt x="107996" y="887609"/>
                  </a:lnTo>
                  <a:lnTo>
                    <a:pt x="152124" y="900149"/>
                  </a:lnTo>
                  <a:lnTo>
                    <a:pt x="202444" y="911427"/>
                  </a:lnTo>
                  <a:lnTo>
                    <a:pt x="258390" y="921317"/>
                  </a:lnTo>
                  <a:lnTo>
                    <a:pt x="319398" y="929691"/>
                  </a:lnTo>
                  <a:lnTo>
                    <a:pt x="384901" y="936425"/>
                  </a:lnTo>
                  <a:lnTo>
                    <a:pt x="454337" y="941390"/>
                  </a:lnTo>
                  <a:lnTo>
                    <a:pt x="527138" y="944462"/>
                  </a:lnTo>
                  <a:lnTo>
                    <a:pt x="602742" y="945514"/>
                  </a:lnTo>
                  <a:lnTo>
                    <a:pt x="678345" y="944462"/>
                  </a:lnTo>
                  <a:lnTo>
                    <a:pt x="751146" y="941390"/>
                  </a:lnTo>
                  <a:lnTo>
                    <a:pt x="820582" y="936425"/>
                  </a:lnTo>
                  <a:lnTo>
                    <a:pt x="886085" y="929691"/>
                  </a:lnTo>
                  <a:lnTo>
                    <a:pt x="947093" y="921317"/>
                  </a:lnTo>
                  <a:lnTo>
                    <a:pt x="1003039" y="911427"/>
                  </a:lnTo>
                  <a:lnTo>
                    <a:pt x="1053359" y="900149"/>
                  </a:lnTo>
                  <a:lnTo>
                    <a:pt x="1097487" y="887609"/>
                  </a:lnTo>
                  <a:lnTo>
                    <a:pt x="1134859" y="873932"/>
                  </a:lnTo>
                  <a:lnTo>
                    <a:pt x="1187074" y="843674"/>
                  </a:lnTo>
                  <a:lnTo>
                    <a:pt x="1205484" y="810386"/>
                  </a:lnTo>
                  <a:lnTo>
                    <a:pt x="1205484" y="0"/>
                  </a:lnTo>
                  <a:close/>
                </a:path>
              </a:pathLst>
            </a:custGeom>
            <a:solidFill>
              <a:srgbClr val="2395EC"/>
            </a:solidFill>
          </p:spPr>
          <p:txBody>
            <a:bodyPr wrap="square" lIns="0" tIns="0" rIns="0" bIns="0" rtlCol="0"/>
            <a:lstStyle/>
            <a:p>
              <a:endParaRPr>
                <a:latin typeface="DM Sans" pitchFamily="2" charset="0"/>
              </a:endParaRPr>
            </a:p>
          </p:txBody>
        </p:sp>
        <p:sp>
          <p:nvSpPr>
            <p:cNvPr id="15" name="object 17">
              <a:extLst>
                <a:ext uri="{FF2B5EF4-FFF2-40B4-BE49-F238E27FC236}">
                  <a16:creationId xmlns:a16="http://schemas.microsoft.com/office/drawing/2014/main" id="{BCF79BF7-FC6A-64A6-BD63-F59575AA5546}"/>
                </a:ext>
              </a:extLst>
            </p:cNvPr>
            <p:cNvSpPr/>
            <p:nvPr/>
          </p:nvSpPr>
          <p:spPr>
            <a:xfrm>
              <a:off x="3940301" y="2053589"/>
              <a:ext cx="1205865" cy="270510"/>
            </a:xfrm>
            <a:custGeom>
              <a:avLst/>
              <a:gdLst/>
              <a:ahLst/>
              <a:cxnLst/>
              <a:rect l="l" t="t" r="r" b="b"/>
              <a:pathLst>
                <a:path w="1205864" h="270510">
                  <a:moveTo>
                    <a:pt x="602742" y="0"/>
                  </a:moveTo>
                  <a:lnTo>
                    <a:pt x="527138" y="1052"/>
                  </a:lnTo>
                  <a:lnTo>
                    <a:pt x="454337" y="4123"/>
                  </a:lnTo>
                  <a:lnTo>
                    <a:pt x="384901" y="9088"/>
                  </a:lnTo>
                  <a:lnTo>
                    <a:pt x="319398" y="15819"/>
                  </a:lnTo>
                  <a:lnTo>
                    <a:pt x="258390" y="24190"/>
                  </a:lnTo>
                  <a:lnTo>
                    <a:pt x="202444" y="34074"/>
                  </a:lnTo>
                  <a:lnTo>
                    <a:pt x="152124" y="45345"/>
                  </a:lnTo>
                  <a:lnTo>
                    <a:pt x="107996" y="57876"/>
                  </a:lnTo>
                  <a:lnTo>
                    <a:pt x="70624" y="71540"/>
                  </a:lnTo>
                  <a:lnTo>
                    <a:pt x="18409" y="101763"/>
                  </a:lnTo>
                  <a:lnTo>
                    <a:pt x="0" y="135001"/>
                  </a:lnTo>
                  <a:lnTo>
                    <a:pt x="4696" y="151960"/>
                  </a:lnTo>
                  <a:lnTo>
                    <a:pt x="40573" y="183859"/>
                  </a:lnTo>
                  <a:lnTo>
                    <a:pt x="107996" y="212223"/>
                  </a:lnTo>
                  <a:lnTo>
                    <a:pt x="152124" y="224763"/>
                  </a:lnTo>
                  <a:lnTo>
                    <a:pt x="202444" y="236041"/>
                  </a:lnTo>
                  <a:lnTo>
                    <a:pt x="258390" y="245931"/>
                  </a:lnTo>
                  <a:lnTo>
                    <a:pt x="319398" y="254305"/>
                  </a:lnTo>
                  <a:lnTo>
                    <a:pt x="384901" y="261039"/>
                  </a:lnTo>
                  <a:lnTo>
                    <a:pt x="454337" y="266004"/>
                  </a:lnTo>
                  <a:lnTo>
                    <a:pt x="527138" y="269076"/>
                  </a:lnTo>
                  <a:lnTo>
                    <a:pt x="602742" y="270129"/>
                  </a:lnTo>
                  <a:lnTo>
                    <a:pt x="678345" y="269076"/>
                  </a:lnTo>
                  <a:lnTo>
                    <a:pt x="751146" y="266004"/>
                  </a:lnTo>
                  <a:lnTo>
                    <a:pt x="820582" y="261039"/>
                  </a:lnTo>
                  <a:lnTo>
                    <a:pt x="886085" y="254305"/>
                  </a:lnTo>
                  <a:lnTo>
                    <a:pt x="947093" y="245931"/>
                  </a:lnTo>
                  <a:lnTo>
                    <a:pt x="1003039" y="236041"/>
                  </a:lnTo>
                  <a:lnTo>
                    <a:pt x="1053359" y="224763"/>
                  </a:lnTo>
                  <a:lnTo>
                    <a:pt x="1097487" y="212223"/>
                  </a:lnTo>
                  <a:lnTo>
                    <a:pt x="1134859" y="198546"/>
                  </a:lnTo>
                  <a:lnTo>
                    <a:pt x="1187074" y="168288"/>
                  </a:lnTo>
                  <a:lnTo>
                    <a:pt x="1205484" y="135001"/>
                  </a:lnTo>
                  <a:lnTo>
                    <a:pt x="1200787" y="118068"/>
                  </a:lnTo>
                  <a:lnTo>
                    <a:pt x="1164910" y="86212"/>
                  </a:lnTo>
                  <a:lnTo>
                    <a:pt x="1097487" y="57876"/>
                  </a:lnTo>
                  <a:lnTo>
                    <a:pt x="1053359" y="45345"/>
                  </a:lnTo>
                  <a:lnTo>
                    <a:pt x="1003039" y="34074"/>
                  </a:lnTo>
                  <a:lnTo>
                    <a:pt x="947093" y="24190"/>
                  </a:lnTo>
                  <a:lnTo>
                    <a:pt x="886085" y="15819"/>
                  </a:lnTo>
                  <a:lnTo>
                    <a:pt x="820582" y="9088"/>
                  </a:lnTo>
                  <a:lnTo>
                    <a:pt x="751146" y="4123"/>
                  </a:lnTo>
                  <a:lnTo>
                    <a:pt x="678345" y="1052"/>
                  </a:lnTo>
                  <a:lnTo>
                    <a:pt x="602742" y="0"/>
                  </a:lnTo>
                  <a:close/>
                </a:path>
              </a:pathLst>
            </a:custGeom>
            <a:solidFill>
              <a:srgbClr val="7BC0F4"/>
            </a:solidFill>
          </p:spPr>
          <p:txBody>
            <a:bodyPr wrap="square" lIns="0" tIns="0" rIns="0" bIns="0" rtlCol="0"/>
            <a:lstStyle/>
            <a:p>
              <a:endParaRPr>
                <a:latin typeface="DM Sans" pitchFamily="2" charset="0"/>
              </a:endParaRPr>
            </a:p>
          </p:txBody>
        </p:sp>
        <p:sp>
          <p:nvSpPr>
            <p:cNvPr id="16" name="object 18">
              <a:extLst>
                <a:ext uri="{FF2B5EF4-FFF2-40B4-BE49-F238E27FC236}">
                  <a16:creationId xmlns:a16="http://schemas.microsoft.com/office/drawing/2014/main" id="{478A930D-7A73-FFFB-49AC-2466040030DA}"/>
                </a:ext>
              </a:extLst>
            </p:cNvPr>
            <p:cNvSpPr/>
            <p:nvPr/>
          </p:nvSpPr>
          <p:spPr>
            <a:xfrm>
              <a:off x="3940301" y="2053589"/>
              <a:ext cx="1205865" cy="1080770"/>
            </a:xfrm>
            <a:custGeom>
              <a:avLst/>
              <a:gdLst/>
              <a:ahLst/>
              <a:cxnLst/>
              <a:rect l="l" t="t" r="r" b="b"/>
              <a:pathLst>
                <a:path w="1205864" h="1080770">
                  <a:moveTo>
                    <a:pt x="1205484" y="135001"/>
                  </a:moveTo>
                  <a:lnTo>
                    <a:pt x="1164910" y="183859"/>
                  </a:lnTo>
                  <a:lnTo>
                    <a:pt x="1097487" y="212223"/>
                  </a:lnTo>
                  <a:lnTo>
                    <a:pt x="1053359" y="224763"/>
                  </a:lnTo>
                  <a:lnTo>
                    <a:pt x="1003039" y="236041"/>
                  </a:lnTo>
                  <a:lnTo>
                    <a:pt x="947093" y="245931"/>
                  </a:lnTo>
                  <a:lnTo>
                    <a:pt x="886085" y="254305"/>
                  </a:lnTo>
                  <a:lnTo>
                    <a:pt x="820582" y="261039"/>
                  </a:lnTo>
                  <a:lnTo>
                    <a:pt x="751146" y="266004"/>
                  </a:lnTo>
                  <a:lnTo>
                    <a:pt x="678345" y="269076"/>
                  </a:lnTo>
                  <a:lnTo>
                    <a:pt x="602742" y="270129"/>
                  </a:lnTo>
                  <a:lnTo>
                    <a:pt x="527138" y="269076"/>
                  </a:lnTo>
                  <a:lnTo>
                    <a:pt x="454337" y="266004"/>
                  </a:lnTo>
                  <a:lnTo>
                    <a:pt x="384901" y="261039"/>
                  </a:lnTo>
                  <a:lnTo>
                    <a:pt x="319398" y="254305"/>
                  </a:lnTo>
                  <a:lnTo>
                    <a:pt x="258390" y="245931"/>
                  </a:lnTo>
                  <a:lnTo>
                    <a:pt x="202444" y="236041"/>
                  </a:lnTo>
                  <a:lnTo>
                    <a:pt x="152124" y="224763"/>
                  </a:lnTo>
                  <a:lnTo>
                    <a:pt x="107996" y="212223"/>
                  </a:lnTo>
                  <a:lnTo>
                    <a:pt x="70624" y="198546"/>
                  </a:lnTo>
                  <a:lnTo>
                    <a:pt x="18409" y="168288"/>
                  </a:lnTo>
                  <a:lnTo>
                    <a:pt x="0" y="135001"/>
                  </a:lnTo>
                  <a:lnTo>
                    <a:pt x="4696" y="118068"/>
                  </a:lnTo>
                  <a:lnTo>
                    <a:pt x="40573" y="86212"/>
                  </a:lnTo>
                  <a:lnTo>
                    <a:pt x="107996" y="57876"/>
                  </a:lnTo>
                  <a:lnTo>
                    <a:pt x="152124" y="45345"/>
                  </a:lnTo>
                  <a:lnTo>
                    <a:pt x="202444" y="34074"/>
                  </a:lnTo>
                  <a:lnTo>
                    <a:pt x="258390" y="24190"/>
                  </a:lnTo>
                  <a:lnTo>
                    <a:pt x="319398" y="15819"/>
                  </a:lnTo>
                  <a:lnTo>
                    <a:pt x="384901" y="9088"/>
                  </a:lnTo>
                  <a:lnTo>
                    <a:pt x="454337" y="4123"/>
                  </a:lnTo>
                  <a:lnTo>
                    <a:pt x="527138" y="1052"/>
                  </a:lnTo>
                  <a:lnTo>
                    <a:pt x="602742" y="0"/>
                  </a:lnTo>
                  <a:lnTo>
                    <a:pt x="678345" y="1052"/>
                  </a:lnTo>
                  <a:lnTo>
                    <a:pt x="751146" y="4123"/>
                  </a:lnTo>
                  <a:lnTo>
                    <a:pt x="820582" y="9088"/>
                  </a:lnTo>
                  <a:lnTo>
                    <a:pt x="886085" y="15819"/>
                  </a:lnTo>
                  <a:lnTo>
                    <a:pt x="947093" y="24190"/>
                  </a:lnTo>
                  <a:lnTo>
                    <a:pt x="1003039" y="34074"/>
                  </a:lnTo>
                  <a:lnTo>
                    <a:pt x="1053359" y="45345"/>
                  </a:lnTo>
                  <a:lnTo>
                    <a:pt x="1097487" y="57876"/>
                  </a:lnTo>
                  <a:lnTo>
                    <a:pt x="1134859" y="71540"/>
                  </a:lnTo>
                  <a:lnTo>
                    <a:pt x="1187074" y="101763"/>
                  </a:lnTo>
                  <a:lnTo>
                    <a:pt x="1205484" y="135001"/>
                  </a:lnTo>
                  <a:close/>
                </a:path>
                <a:path w="1205864" h="1080770">
                  <a:moveTo>
                    <a:pt x="1205484" y="135001"/>
                  </a:moveTo>
                  <a:lnTo>
                    <a:pt x="1205484" y="945388"/>
                  </a:lnTo>
                  <a:lnTo>
                    <a:pt x="1200787" y="962347"/>
                  </a:lnTo>
                  <a:lnTo>
                    <a:pt x="1164910" y="994246"/>
                  </a:lnTo>
                  <a:lnTo>
                    <a:pt x="1097487" y="1022610"/>
                  </a:lnTo>
                  <a:lnTo>
                    <a:pt x="1053359" y="1035150"/>
                  </a:lnTo>
                  <a:lnTo>
                    <a:pt x="1003039" y="1046428"/>
                  </a:lnTo>
                  <a:lnTo>
                    <a:pt x="947093" y="1056318"/>
                  </a:lnTo>
                  <a:lnTo>
                    <a:pt x="886085" y="1064692"/>
                  </a:lnTo>
                  <a:lnTo>
                    <a:pt x="820582" y="1071426"/>
                  </a:lnTo>
                  <a:lnTo>
                    <a:pt x="751146" y="1076391"/>
                  </a:lnTo>
                  <a:lnTo>
                    <a:pt x="678345" y="1079463"/>
                  </a:lnTo>
                  <a:lnTo>
                    <a:pt x="602742" y="1080516"/>
                  </a:lnTo>
                  <a:lnTo>
                    <a:pt x="527138" y="1079463"/>
                  </a:lnTo>
                  <a:lnTo>
                    <a:pt x="454337" y="1076391"/>
                  </a:lnTo>
                  <a:lnTo>
                    <a:pt x="384901" y="1071426"/>
                  </a:lnTo>
                  <a:lnTo>
                    <a:pt x="319398" y="1064692"/>
                  </a:lnTo>
                  <a:lnTo>
                    <a:pt x="258390" y="1056318"/>
                  </a:lnTo>
                  <a:lnTo>
                    <a:pt x="202444" y="1046428"/>
                  </a:lnTo>
                  <a:lnTo>
                    <a:pt x="152124" y="1035150"/>
                  </a:lnTo>
                  <a:lnTo>
                    <a:pt x="107996" y="1022610"/>
                  </a:lnTo>
                  <a:lnTo>
                    <a:pt x="70624" y="1008933"/>
                  </a:lnTo>
                  <a:lnTo>
                    <a:pt x="18409" y="978675"/>
                  </a:lnTo>
                  <a:lnTo>
                    <a:pt x="0" y="945388"/>
                  </a:lnTo>
                  <a:lnTo>
                    <a:pt x="0" y="135001"/>
                  </a:lnTo>
                </a:path>
              </a:pathLst>
            </a:custGeom>
            <a:ln w="25908">
              <a:solidFill>
                <a:srgbClr val="176CAD"/>
              </a:solidFill>
            </a:ln>
          </p:spPr>
          <p:txBody>
            <a:bodyPr wrap="square" lIns="0" tIns="0" rIns="0" bIns="0" rtlCol="0"/>
            <a:lstStyle/>
            <a:p>
              <a:endParaRPr>
                <a:latin typeface="DM Sans" pitchFamily="2" charset="0"/>
              </a:endParaRPr>
            </a:p>
          </p:txBody>
        </p:sp>
      </p:grpSp>
      <p:pic>
        <p:nvPicPr>
          <p:cNvPr id="19" name="object 20">
            <a:extLst>
              <a:ext uri="{FF2B5EF4-FFF2-40B4-BE49-F238E27FC236}">
                <a16:creationId xmlns:a16="http://schemas.microsoft.com/office/drawing/2014/main" id="{F8D2A2C5-A5D4-D1B7-C61D-7B25D1894C24}"/>
              </a:ext>
            </a:extLst>
          </p:cNvPr>
          <p:cNvPicPr/>
          <p:nvPr/>
        </p:nvPicPr>
        <p:blipFill>
          <a:blip r:embed="rId2" cstate="print"/>
          <a:stretch>
            <a:fillRect/>
          </a:stretch>
        </p:blipFill>
        <p:spPr>
          <a:xfrm>
            <a:off x="6094476" y="1703831"/>
            <a:ext cx="1519427" cy="1519427"/>
          </a:xfrm>
          <a:prstGeom prst="rect">
            <a:avLst/>
          </a:prstGeom>
        </p:spPr>
      </p:pic>
      <p:pic>
        <p:nvPicPr>
          <p:cNvPr id="20" name="object 21">
            <a:extLst>
              <a:ext uri="{FF2B5EF4-FFF2-40B4-BE49-F238E27FC236}">
                <a16:creationId xmlns:a16="http://schemas.microsoft.com/office/drawing/2014/main" id="{68E8F886-5C8D-7CFB-F37D-F20ABA4844BF}"/>
              </a:ext>
            </a:extLst>
          </p:cNvPr>
          <p:cNvPicPr/>
          <p:nvPr/>
        </p:nvPicPr>
        <p:blipFill>
          <a:blip r:embed="rId3" cstate="print"/>
          <a:stretch>
            <a:fillRect/>
          </a:stretch>
        </p:blipFill>
        <p:spPr>
          <a:xfrm>
            <a:off x="7560564" y="891539"/>
            <a:ext cx="1453896" cy="1586484"/>
          </a:xfrm>
          <a:prstGeom prst="rect">
            <a:avLst/>
          </a:prstGeom>
        </p:spPr>
      </p:pic>
      <p:sp>
        <p:nvSpPr>
          <p:cNvPr id="21" name="object 22">
            <a:extLst>
              <a:ext uri="{FF2B5EF4-FFF2-40B4-BE49-F238E27FC236}">
                <a16:creationId xmlns:a16="http://schemas.microsoft.com/office/drawing/2014/main" id="{F98DAC68-7969-FD84-CD20-F5067723AC19}"/>
              </a:ext>
            </a:extLst>
          </p:cNvPr>
          <p:cNvSpPr/>
          <p:nvPr/>
        </p:nvSpPr>
        <p:spPr>
          <a:xfrm>
            <a:off x="6755765" y="1795272"/>
            <a:ext cx="1167130" cy="678815"/>
          </a:xfrm>
          <a:custGeom>
            <a:avLst/>
            <a:gdLst/>
            <a:ahLst/>
            <a:cxnLst/>
            <a:rect l="l" t="t" r="r" b="b"/>
            <a:pathLst>
              <a:path w="1167129" h="678814">
                <a:moveTo>
                  <a:pt x="1097832" y="32656"/>
                </a:moveTo>
                <a:lnTo>
                  <a:pt x="0" y="667892"/>
                </a:lnTo>
                <a:lnTo>
                  <a:pt x="6350" y="678814"/>
                </a:lnTo>
                <a:lnTo>
                  <a:pt x="1104225" y="43679"/>
                </a:lnTo>
                <a:lnTo>
                  <a:pt x="1097832" y="32656"/>
                </a:lnTo>
                <a:close/>
              </a:path>
              <a:path w="1167129" h="678814">
                <a:moveTo>
                  <a:pt x="1149680" y="26288"/>
                </a:moveTo>
                <a:lnTo>
                  <a:pt x="1108836" y="26288"/>
                </a:lnTo>
                <a:lnTo>
                  <a:pt x="1115186" y="37337"/>
                </a:lnTo>
                <a:lnTo>
                  <a:pt x="1104225" y="43679"/>
                </a:lnTo>
                <a:lnTo>
                  <a:pt x="1120139" y="71119"/>
                </a:lnTo>
                <a:lnTo>
                  <a:pt x="1149680" y="26288"/>
                </a:lnTo>
                <a:close/>
              </a:path>
              <a:path w="1167129" h="678814">
                <a:moveTo>
                  <a:pt x="1108836" y="26288"/>
                </a:moveTo>
                <a:lnTo>
                  <a:pt x="1097832" y="32656"/>
                </a:lnTo>
                <a:lnTo>
                  <a:pt x="1104225" y="43679"/>
                </a:lnTo>
                <a:lnTo>
                  <a:pt x="1115186" y="37337"/>
                </a:lnTo>
                <a:lnTo>
                  <a:pt x="1108836" y="26288"/>
                </a:lnTo>
                <a:close/>
              </a:path>
              <a:path w="1167129" h="678814">
                <a:moveTo>
                  <a:pt x="1167002" y="0"/>
                </a:moveTo>
                <a:lnTo>
                  <a:pt x="1081912" y="5206"/>
                </a:lnTo>
                <a:lnTo>
                  <a:pt x="1097832" y="32656"/>
                </a:lnTo>
                <a:lnTo>
                  <a:pt x="1108836" y="26288"/>
                </a:lnTo>
                <a:lnTo>
                  <a:pt x="1149680" y="26288"/>
                </a:lnTo>
                <a:lnTo>
                  <a:pt x="1167002" y="0"/>
                </a:lnTo>
                <a:close/>
              </a:path>
            </a:pathLst>
          </a:custGeom>
          <a:solidFill>
            <a:schemeClr val="tx1"/>
          </a:solidFill>
        </p:spPr>
        <p:txBody>
          <a:bodyPr wrap="square" lIns="0" tIns="0" rIns="0" bIns="0" rtlCol="0"/>
          <a:lstStyle/>
          <a:p>
            <a:endParaRPr>
              <a:latin typeface="DM Sans" pitchFamily="2" charset="0"/>
            </a:endParaRPr>
          </a:p>
        </p:txBody>
      </p:sp>
      <p:sp>
        <p:nvSpPr>
          <p:cNvPr id="22" name="object 23">
            <a:extLst>
              <a:ext uri="{FF2B5EF4-FFF2-40B4-BE49-F238E27FC236}">
                <a16:creationId xmlns:a16="http://schemas.microsoft.com/office/drawing/2014/main" id="{455FE83F-80A3-3C93-89B0-6B4EBBDC2F17}"/>
              </a:ext>
            </a:extLst>
          </p:cNvPr>
          <p:cNvSpPr txBox="1"/>
          <p:nvPr/>
        </p:nvSpPr>
        <p:spPr>
          <a:xfrm>
            <a:off x="1267713" y="3260216"/>
            <a:ext cx="1001394"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DM Sans" pitchFamily="2" charset="0"/>
                <a:cs typeface="Arial MT"/>
              </a:rPr>
              <a:t>Services</a:t>
            </a:r>
            <a:endParaRPr sz="2000">
              <a:latin typeface="DM Sans" pitchFamily="2" charset="0"/>
              <a:cs typeface="Arial MT"/>
            </a:endParaRPr>
          </a:p>
        </p:txBody>
      </p:sp>
      <p:sp>
        <p:nvSpPr>
          <p:cNvPr id="23" name="object 24">
            <a:extLst>
              <a:ext uri="{FF2B5EF4-FFF2-40B4-BE49-F238E27FC236}">
                <a16:creationId xmlns:a16="http://schemas.microsoft.com/office/drawing/2014/main" id="{4E0759AF-84EE-6735-95CB-AC46D51607C5}"/>
              </a:ext>
            </a:extLst>
          </p:cNvPr>
          <p:cNvSpPr txBox="1"/>
          <p:nvPr/>
        </p:nvSpPr>
        <p:spPr>
          <a:xfrm>
            <a:off x="4053736" y="3261746"/>
            <a:ext cx="1299844" cy="321242"/>
          </a:xfrm>
          <a:prstGeom prst="rect">
            <a:avLst/>
          </a:prstGeom>
        </p:spPr>
        <p:txBody>
          <a:bodyPr vert="horz" wrap="square" lIns="0" tIns="13335" rIns="0" bIns="0" rtlCol="0">
            <a:spAutoFit/>
          </a:bodyPr>
          <a:lstStyle/>
          <a:p>
            <a:pPr marL="12700">
              <a:lnSpc>
                <a:spcPct val="100000"/>
              </a:lnSpc>
              <a:spcBef>
                <a:spcPts val="105"/>
              </a:spcBef>
            </a:pPr>
            <a:r>
              <a:rPr sz="2000" spc="-10" dirty="0">
                <a:latin typeface="DM Sans" pitchFamily="2" charset="0"/>
                <a:cs typeface="Arial MT"/>
              </a:rPr>
              <a:t>Volumes</a:t>
            </a:r>
            <a:endParaRPr sz="2000" dirty="0">
              <a:latin typeface="DM Sans" pitchFamily="2" charset="0"/>
              <a:cs typeface="Arial MT"/>
            </a:endParaRPr>
          </a:p>
        </p:txBody>
      </p:sp>
      <p:sp>
        <p:nvSpPr>
          <p:cNvPr id="24" name="object 25">
            <a:extLst>
              <a:ext uri="{FF2B5EF4-FFF2-40B4-BE49-F238E27FC236}">
                <a16:creationId xmlns:a16="http://schemas.microsoft.com/office/drawing/2014/main" id="{B6679A5F-4393-11BC-19AF-59B8102E4C54}"/>
              </a:ext>
            </a:extLst>
          </p:cNvPr>
          <p:cNvSpPr txBox="1"/>
          <p:nvPr/>
        </p:nvSpPr>
        <p:spPr>
          <a:xfrm>
            <a:off x="6685023" y="3223574"/>
            <a:ext cx="1751081" cy="320601"/>
          </a:xfrm>
          <a:prstGeom prst="rect">
            <a:avLst/>
          </a:prstGeom>
        </p:spPr>
        <p:txBody>
          <a:bodyPr vert="horz" wrap="square" lIns="0" tIns="12700" rIns="0" bIns="0" rtlCol="0">
            <a:spAutoFit/>
          </a:bodyPr>
          <a:lstStyle/>
          <a:p>
            <a:pPr marL="12700">
              <a:lnSpc>
                <a:spcPct val="100000"/>
              </a:lnSpc>
              <a:spcBef>
                <a:spcPts val="100"/>
              </a:spcBef>
            </a:pPr>
            <a:r>
              <a:rPr sz="2000" spc="-10" dirty="0">
                <a:latin typeface="DM Sans" pitchFamily="2" charset="0"/>
                <a:cs typeface="Arial MT"/>
              </a:rPr>
              <a:t>Networking</a:t>
            </a:r>
            <a:endParaRPr sz="2000" dirty="0">
              <a:latin typeface="DM Sans" pitchFamily="2" charset="0"/>
              <a:cs typeface="Arial MT"/>
            </a:endParaRPr>
          </a:p>
        </p:txBody>
      </p:sp>
      <p:sp>
        <p:nvSpPr>
          <p:cNvPr id="31" name="object 6">
            <a:extLst>
              <a:ext uri="{FF2B5EF4-FFF2-40B4-BE49-F238E27FC236}">
                <a16:creationId xmlns:a16="http://schemas.microsoft.com/office/drawing/2014/main" id="{8372C4A0-4BFF-D40F-6EA3-F12FBAADCC88}"/>
              </a:ext>
            </a:extLst>
          </p:cNvPr>
          <p:cNvSpPr txBox="1"/>
          <p:nvPr/>
        </p:nvSpPr>
        <p:spPr>
          <a:xfrm>
            <a:off x="1102867" y="2608579"/>
            <a:ext cx="262255" cy="452120"/>
          </a:xfrm>
          <a:prstGeom prst="rect">
            <a:avLst/>
          </a:prstGeom>
        </p:spPr>
        <p:txBody>
          <a:bodyPr vert="horz" wrap="square" lIns="0" tIns="12065" rIns="0" bIns="0" rtlCol="0">
            <a:spAutoFit/>
          </a:bodyPr>
          <a:lstStyle/>
          <a:p>
            <a:pPr marL="12700">
              <a:lnSpc>
                <a:spcPct val="100000"/>
              </a:lnSpc>
              <a:spcBef>
                <a:spcPts val="95"/>
              </a:spcBef>
            </a:pPr>
            <a:r>
              <a:rPr sz="2800" spc="-50" dirty="0">
                <a:latin typeface="Arial MT"/>
                <a:cs typeface="Arial MT"/>
              </a:rPr>
              <a:t>B</a:t>
            </a:r>
            <a:endParaRPr sz="2800" dirty="0">
              <a:latin typeface="Arial MT"/>
              <a:cs typeface="Arial MT"/>
            </a:endParaRPr>
          </a:p>
        </p:txBody>
      </p:sp>
      <p:sp>
        <p:nvSpPr>
          <p:cNvPr id="32" name="object 10">
            <a:extLst>
              <a:ext uri="{FF2B5EF4-FFF2-40B4-BE49-F238E27FC236}">
                <a16:creationId xmlns:a16="http://schemas.microsoft.com/office/drawing/2014/main" id="{0A9FE4BC-D772-4A48-FE81-316B4FE03C9A}"/>
              </a:ext>
            </a:extLst>
          </p:cNvPr>
          <p:cNvSpPr txBox="1"/>
          <p:nvPr/>
        </p:nvSpPr>
        <p:spPr>
          <a:xfrm>
            <a:off x="1546352" y="1929206"/>
            <a:ext cx="262890" cy="452120"/>
          </a:xfrm>
          <a:prstGeom prst="rect">
            <a:avLst/>
          </a:prstGeom>
        </p:spPr>
        <p:txBody>
          <a:bodyPr vert="horz" wrap="square" lIns="0" tIns="12065" rIns="0" bIns="0" rtlCol="0">
            <a:spAutoFit/>
          </a:bodyPr>
          <a:lstStyle/>
          <a:p>
            <a:pPr marL="12700">
              <a:lnSpc>
                <a:spcPct val="100000"/>
              </a:lnSpc>
              <a:spcBef>
                <a:spcPts val="95"/>
              </a:spcBef>
            </a:pPr>
            <a:r>
              <a:rPr sz="2800" spc="-50" dirty="0">
                <a:latin typeface="Arial MT"/>
                <a:cs typeface="Arial MT"/>
              </a:rPr>
              <a:t>A</a:t>
            </a:r>
            <a:endParaRPr sz="2800" dirty="0">
              <a:latin typeface="Arial MT"/>
              <a:cs typeface="Arial MT"/>
            </a:endParaRPr>
          </a:p>
        </p:txBody>
      </p:sp>
    </p:spTree>
    <p:extLst>
      <p:ext uri="{BB962C8B-B14F-4D97-AF65-F5344CB8AC3E}">
        <p14:creationId xmlns:p14="http://schemas.microsoft.com/office/powerpoint/2010/main" val="2956265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C4BE-5A16-441D-84FD-3FF4353A7025}"/>
            </a:ext>
          </a:extLst>
        </p:cNvPr>
        <p:cNvGrpSpPr/>
        <p:nvPr/>
      </p:nvGrpSpPr>
      <p:grpSpPr>
        <a:xfrm>
          <a:off x="0" y="0"/>
          <a:ext cx="0" cy="0"/>
          <a:chOff x="0" y="0"/>
          <a:chExt cx="0" cy="0"/>
        </a:xfrm>
      </p:grpSpPr>
      <p:grpSp>
        <p:nvGrpSpPr>
          <p:cNvPr id="4" name="object 4">
            <a:extLst>
              <a:ext uri="{FF2B5EF4-FFF2-40B4-BE49-F238E27FC236}">
                <a16:creationId xmlns:a16="http://schemas.microsoft.com/office/drawing/2014/main" id="{52275DE6-A58D-63F1-44AE-A0EBDFDAD09A}"/>
              </a:ext>
            </a:extLst>
          </p:cNvPr>
          <p:cNvGrpSpPr/>
          <p:nvPr/>
        </p:nvGrpSpPr>
        <p:grpSpPr>
          <a:xfrm>
            <a:off x="944880" y="1256188"/>
            <a:ext cx="7254240" cy="2758440"/>
            <a:chOff x="1444752" y="1373124"/>
            <a:chExt cx="7254240" cy="2758440"/>
          </a:xfrm>
        </p:grpSpPr>
        <p:pic>
          <p:nvPicPr>
            <p:cNvPr id="5" name="object 5">
              <a:extLst>
                <a:ext uri="{FF2B5EF4-FFF2-40B4-BE49-F238E27FC236}">
                  <a16:creationId xmlns:a16="http://schemas.microsoft.com/office/drawing/2014/main" id="{D524952D-0B9B-6E01-1799-A8FFE99914F0}"/>
                </a:ext>
              </a:extLst>
            </p:cNvPr>
            <p:cNvPicPr/>
            <p:nvPr/>
          </p:nvPicPr>
          <p:blipFill>
            <a:blip r:embed="rId2" cstate="print"/>
            <a:stretch>
              <a:fillRect/>
            </a:stretch>
          </p:blipFill>
          <p:spPr>
            <a:xfrm>
              <a:off x="1444752" y="1583436"/>
              <a:ext cx="1781556" cy="2220467"/>
            </a:xfrm>
            <a:prstGeom prst="rect">
              <a:avLst/>
            </a:prstGeom>
          </p:spPr>
        </p:pic>
        <p:sp>
          <p:nvSpPr>
            <p:cNvPr id="17" name="object 6">
              <a:extLst>
                <a:ext uri="{FF2B5EF4-FFF2-40B4-BE49-F238E27FC236}">
                  <a16:creationId xmlns:a16="http://schemas.microsoft.com/office/drawing/2014/main" id="{23251213-24DD-9C02-43A7-2F53E4969315}"/>
                </a:ext>
              </a:extLst>
            </p:cNvPr>
            <p:cNvSpPr/>
            <p:nvPr/>
          </p:nvSpPr>
          <p:spPr>
            <a:xfrm>
              <a:off x="2933700" y="1574292"/>
              <a:ext cx="274320" cy="342900"/>
            </a:xfrm>
            <a:custGeom>
              <a:avLst/>
              <a:gdLst/>
              <a:ahLst/>
              <a:cxnLst/>
              <a:rect l="l" t="t" r="r" b="b"/>
              <a:pathLst>
                <a:path w="274319" h="342900">
                  <a:moveTo>
                    <a:pt x="228600" y="0"/>
                  </a:moveTo>
                  <a:lnTo>
                    <a:pt x="0" y="0"/>
                  </a:lnTo>
                  <a:lnTo>
                    <a:pt x="0" y="297180"/>
                  </a:lnTo>
                  <a:lnTo>
                    <a:pt x="45719" y="342900"/>
                  </a:lnTo>
                  <a:lnTo>
                    <a:pt x="274319" y="342900"/>
                  </a:lnTo>
                  <a:lnTo>
                    <a:pt x="274319" y="45720"/>
                  </a:lnTo>
                  <a:lnTo>
                    <a:pt x="228600" y="0"/>
                  </a:lnTo>
                  <a:close/>
                </a:path>
              </a:pathLst>
            </a:custGeom>
            <a:solidFill>
              <a:srgbClr val="FFFFFF"/>
            </a:solidFill>
          </p:spPr>
          <p:txBody>
            <a:bodyPr wrap="square" lIns="0" tIns="0" rIns="0" bIns="0" rtlCol="0"/>
            <a:lstStyle/>
            <a:p>
              <a:endParaRPr/>
            </a:p>
          </p:txBody>
        </p:sp>
        <p:sp>
          <p:nvSpPr>
            <p:cNvPr id="18" name="object 7">
              <a:extLst>
                <a:ext uri="{FF2B5EF4-FFF2-40B4-BE49-F238E27FC236}">
                  <a16:creationId xmlns:a16="http://schemas.microsoft.com/office/drawing/2014/main" id="{A27E51B1-A75B-60C4-4686-2E5E1B8544BA}"/>
                </a:ext>
              </a:extLst>
            </p:cNvPr>
            <p:cNvSpPr/>
            <p:nvPr/>
          </p:nvSpPr>
          <p:spPr>
            <a:xfrm>
              <a:off x="2933700" y="1574292"/>
              <a:ext cx="274320" cy="342900"/>
            </a:xfrm>
            <a:custGeom>
              <a:avLst/>
              <a:gdLst/>
              <a:ahLst/>
              <a:cxnLst/>
              <a:rect l="l" t="t" r="r" b="b"/>
              <a:pathLst>
                <a:path w="274319" h="342900">
                  <a:moveTo>
                    <a:pt x="0" y="0"/>
                  </a:moveTo>
                  <a:lnTo>
                    <a:pt x="228600" y="0"/>
                  </a:lnTo>
                  <a:lnTo>
                    <a:pt x="274319" y="45720"/>
                  </a:lnTo>
                  <a:lnTo>
                    <a:pt x="274319" y="342900"/>
                  </a:lnTo>
                  <a:lnTo>
                    <a:pt x="45719" y="342900"/>
                  </a:lnTo>
                  <a:lnTo>
                    <a:pt x="0" y="297180"/>
                  </a:lnTo>
                  <a:lnTo>
                    <a:pt x="0" y="0"/>
                  </a:lnTo>
                  <a:close/>
                </a:path>
              </a:pathLst>
            </a:custGeom>
            <a:ln w="9144">
              <a:solidFill>
                <a:srgbClr val="FFFFFF"/>
              </a:solidFill>
            </a:ln>
          </p:spPr>
          <p:txBody>
            <a:bodyPr wrap="square" lIns="0" tIns="0" rIns="0" bIns="0" rtlCol="0"/>
            <a:lstStyle/>
            <a:p>
              <a:endParaRPr/>
            </a:p>
          </p:txBody>
        </p:sp>
        <p:pic>
          <p:nvPicPr>
            <p:cNvPr id="28" name="object 8">
              <a:extLst>
                <a:ext uri="{FF2B5EF4-FFF2-40B4-BE49-F238E27FC236}">
                  <a16:creationId xmlns:a16="http://schemas.microsoft.com/office/drawing/2014/main" id="{4197FE5A-4476-AA33-C00B-7D34666A959A}"/>
                </a:ext>
              </a:extLst>
            </p:cNvPr>
            <p:cNvPicPr/>
            <p:nvPr/>
          </p:nvPicPr>
          <p:blipFill>
            <a:blip r:embed="rId3" cstate="print"/>
            <a:stretch>
              <a:fillRect/>
            </a:stretch>
          </p:blipFill>
          <p:spPr>
            <a:xfrm>
              <a:off x="3124200" y="1373124"/>
              <a:ext cx="5574792" cy="2758440"/>
            </a:xfrm>
            <a:prstGeom prst="rect">
              <a:avLst/>
            </a:prstGeom>
          </p:spPr>
        </p:pic>
        <p:pic>
          <p:nvPicPr>
            <p:cNvPr id="29" name="object 9">
              <a:extLst>
                <a:ext uri="{FF2B5EF4-FFF2-40B4-BE49-F238E27FC236}">
                  <a16:creationId xmlns:a16="http://schemas.microsoft.com/office/drawing/2014/main" id="{E08A18C0-5273-FA59-4123-06C27AE97DF4}"/>
                </a:ext>
              </a:extLst>
            </p:cNvPr>
            <p:cNvPicPr/>
            <p:nvPr/>
          </p:nvPicPr>
          <p:blipFill>
            <a:blip r:embed="rId4" cstate="print"/>
            <a:stretch>
              <a:fillRect/>
            </a:stretch>
          </p:blipFill>
          <p:spPr>
            <a:xfrm>
              <a:off x="4398263" y="1373124"/>
              <a:ext cx="3264408" cy="2621279"/>
            </a:xfrm>
            <a:prstGeom prst="rect">
              <a:avLst/>
            </a:prstGeom>
          </p:spPr>
        </p:pic>
        <p:sp>
          <p:nvSpPr>
            <p:cNvPr id="30" name="object 10">
              <a:extLst>
                <a:ext uri="{FF2B5EF4-FFF2-40B4-BE49-F238E27FC236}">
                  <a16:creationId xmlns:a16="http://schemas.microsoft.com/office/drawing/2014/main" id="{3E0CB922-CCFF-4CAF-15D0-B791AA6846CF}"/>
                </a:ext>
              </a:extLst>
            </p:cNvPr>
            <p:cNvSpPr/>
            <p:nvPr/>
          </p:nvSpPr>
          <p:spPr>
            <a:xfrm>
              <a:off x="3204083" y="1406652"/>
              <a:ext cx="5435600" cy="2639695"/>
            </a:xfrm>
            <a:custGeom>
              <a:avLst/>
              <a:gdLst/>
              <a:ahLst/>
              <a:cxnLst/>
              <a:rect l="l" t="t" r="r" b="b"/>
              <a:pathLst>
                <a:path w="5435600" h="2639695">
                  <a:moveTo>
                    <a:pt x="5435473" y="0"/>
                  </a:moveTo>
                  <a:lnTo>
                    <a:pt x="1311529" y="0"/>
                  </a:lnTo>
                  <a:lnTo>
                    <a:pt x="1311529" y="439927"/>
                  </a:lnTo>
                  <a:lnTo>
                    <a:pt x="0" y="1197483"/>
                  </a:lnTo>
                  <a:lnTo>
                    <a:pt x="1311529" y="1099820"/>
                  </a:lnTo>
                  <a:lnTo>
                    <a:pt x="1311529" y="2639568"/>
                  </a:lnTo>
                  <a:lnTo>
                    <a:pt x="5435473" y="2639568"/>
                  </a:lnTo>
                  <a:lnTo>
                    <a:pt x="5435473" y="0"/>
                  </a:lnTo>
                  <a:close/>
                </a:path>
              </a:pathLst>
            </a:custGeom>
            <a:solidFill>
              <a:srgbClr val="FFFFFF"/>
            </a:solidFill>
          </p:spPr>
          <p:txBody>
            <a:bodyPr wrap="square" lIns="0" tIns="0" rIns="0" bIns="0" rtlCol="0"/>
            <a:lstStyle/>
            <a:p>
              <a:endParaRPr/>
            </a:p>
          </p:txBody>
        </p:sp>
        <p:sp>
          <p:nvSpPr>
            <p:cNvPr id="33" name="object 11">
              <a:extLst>
                <a:ext uri="{FF2B5EF4-FFF2-40B4-BE49-F238E27FC236}">
                  <a16:creationId xmlns:a16="http://schemas.microsoft.com/office/drawing/2014/main" id="{695B462C-2B08-5D56-7640-648FC423544D}"/>
                </a:ext>
              </a:extLst>
            </p:cNvPr>
            <p:cNvSpPr/>
            <p:nvPr/>
          </p:nvSpPr>
          <p:spPr>
            <a:xfrm>
              <a:off x="3204083" y="1406652"/>
              <a:ext cx="5435600" cy="2639695"/>
            </a:xfrm>
            <a:custGeom>
              <a:avLst/>
              <a:gdLst/>
              <a:ahLst/>
              <a:cxnLst/>
              <a:rect l="l" t="t" r="r" b="b"/>
              <a:pathLst>
                <a:path w="5435600" h="2639695">
                  <a:moveTo>
                    <a:pt x="1311529" y="0"/>
                  </a:moveTo>
                  <a:lnTo>
                    <a:pt x="1998853" y="0"/>
                  </a:lnTo>
                  <a:lnTo>
                    <a:pt x="3029839" y="0"/>
                  </a:lnTo>
                  <a:lnTo>
                    <a:pt x="5435473" y="0"/>
                  </a:lnTo>
                  <a:lnTo>
                    <a:pt x="5435473" y="439927"/>
                  </a:lnTo>
                  <a:lnTo>
                    <a:pt x="5435473" y="1099820"/>
                  </a:lnTo>
                  <a:lnTo>
                    <a:pt x="5435473" y="2639568"/>
                  </a:lnTo>
                  <a:lnTo>
                    <a:pt x="3029839" y="2639568"/>
                  </a:lnTo>
                  <a:lnTo>
                    <a:pt x="1998853" y="2639568"/>
                  </a:lnTo>
                  <a:lnTo>
                    <a:pt x="1311529" y="2639568"/>
                  </a:lnTo>
                  <a:lnTo>
                    <a:pt x="1311529" y="1099820"/>
                  </a:lnTo>
                  <a:lnTo>
                    <a:pt x="0" y="1197483"/>
                  </a:lnTo>
                  <a:lnTo>
                    <a:pt x="1311529" y="439927"/>
                  </a:lnTo>
                  <a:lnTo>
                    <a:pt x="1311529" y="0"/>
                  </a:lnTo>
                  <a:close/>
                </a:path>
              </a:pathLst>
            </a:custGeom>
            <a:ln w="12192">
              <a:solidFill>
                <a:srgbClr val="000000"/>
              </a:solidFill>
            </a:ln>
          </p:spPr>
          <p:txBody>
            <a:bodyPr wrap="square" lIns="0" tIns="0" rIns="0" bIns="0" rtlCol="0"/>
            <a:lstStyle/>
            <a:p>
              <a:endParaRPr/>
            </a:p>
          </p:txBody>
        </p:sp>
      </p:grpSp>
      <p:sp>
        <p:nvSpPr>
          <p:cNvPr id="2" name="Footer Placeholder 1">
            <a:extLst>
              <a:ext uri="{FF2B5EF4-FFF2-40B4-BE49-F238E27FC236}">
                <a16:creationId xmlns:a16="http://schemas.microsoft.com/office/drawing/2014/main" id="{DEAB8358-9D7D-DF3C-A5B4-0DBD7AD49EE2}"/>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ABDE0976-3214-F697-0BDA-09FE81B0BB0F}"/>
              </a:ext>
            </a:extLst>
          </p:cNvPr>
          <p:cNvSpPr>
            <a:spLocks noGrp="1"/>
          </p:cNvSpPr>
          <p:nvPr>
            <p:ph type="sldNum" sz="quarter" idx="12"/>
          </p:nvPr>
        </p:nvSpPr>
        <p:spPr/>
        <p:txBody>
          <a:bodyPr/>
          <a:lstStyle/>
          <a:p>
            <a:pPr algn="l"/>
            <a:fld id="{AC618148-AE7B-4999-B781-E2BD6F485048}" type="slidenum">
              <a:rPr lang="en-IN" smtClean="0"/>
              <a:pPr algn="l"/>
              <a:t>125</a:t>
            </a:fld>
            <a:endParaRPr lang="en-IN" dirty="0"/>
          </a:p>
        </p:txBody>
      </p:sp>
      <p:sp>
        <p:nvSpPr>
          <p:cNvPr id="226307" name="Text Placeholder 1">
            <a:extLst>
              <a:ext uri="{FF2B5EF4-FFF2-40B4-BE49-F238E27FC236}">
                <a16:creationId xmlns:a16="http://schemas.microsoft.com/office/drawing/2014/main" id="{C1562694-8D07-F734-0E4B-D13BF4BDAE7A}"/>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buNone/>
            </a:pPr>
            <a:r>
              <a:rPr lang="fr-FR" b="1" dirty="0">
                <a:solidFill>
                  <a:srgbClr val="0DBA4B"/>
                </a:solidFill>
                <a:cs typeface="Arial"/>
              </a:rPr>
              <a:t>Docker</a:t>
            </a:r>
            <a:r>
              <a:rPr lang="fr-FR" b="1" spc="-95" dirty="0">
                <a:solidFill>
                  <a:srgbClr val="0DBA4B"/>
                </a:solidFill>
                <a:cs typeface="Arial"/>
              </a:rPr>
              <a:t> </a:t>
            </a:r>
            <a:r>
              <a:rPr lang="fr-FR" b="1" dirty="0">
                <a:solidFill>
                  <a:srgbClr val="0DBA4B"/>
                </a:solidFill>
                <a:cs typeface="Arial"/>
              </a:rPr>
              <a:t>Compose:</a:t>
            </a:r>
            <a:r>
              <a:rPr lang="fr-FR" b="1" spc="-50" dirty="0">
                <a:solidFill>
                  <a:srgbClr val="0DBA4B"/>
                </a:solidFill>
                <a:cs typeface="Arial"/>
              </a:rPr>
              <a:t> </a:t>
            </a:r>
            <a:r>
              <a:rPr lang="fr-FR" b="1" dirty="0">
                <a:solidFill>
                  <a:srgbClr val="0DBA4B"/>
                </a:solidFill>
              </a:rPr>
              <a:t>Multi</a:t>
            </a:r>
            <a:r>
              <a:rPr lang="fr-FR" b="1" spc="-110" dirty="0">
                <a:solidFill>
                  <a:srgbClr val="0DBA4B"/>
                </a:solidFill>
              </a:rPr>
              <a:t> </a:t>
            </a:r>
            <a:r>
              <a:rPr lang="fr-FR" b="1" dirty="0">
                <a:solidFill>
                  <a:srgbClr val="0DBA4B"/>
                </a:solidFill>
              </a:rPr>
              <a:t>Container</a:t>
            </a:r>
            <a:r>
              <a:rPr lang="fr-FR" b="1" spc="-95" dirty="0">
                <a:solidFill>
                  <a:srgbClr val="0DBA4B"/>
                </a:solidFill>
              </a:rPr>
              <a:t> </a:t>
            </a:r>
            <a:r>
              <a:rPr lang="fr-FR" b="1" spc="-10" dirty="0">
                <a:solidFill>
                  <a:srgbClr val="0DBA4B"/>
                </a:solidFill>
              </a:rPr>
              <a:t>Applications</a:t>
            </a:r>
            <a:endParaRPr lang="en-US" altLang="en-US" b="1" dirty="0">
              <a:solidFill>
                <a:srgbClr val="0DBA4B"/>
              </a:solidFill>
            </a:endParaRPr>
          </a:p>
        </p:txBody>
      </p:sp>
      <p:sp>
        <p:nvSpPr>
          <p:cNvPr id="50" name="object 12">
            <a:extLst>
              <a:ext uri="{FF2B5EF4-FFF2-40B4-BE49-F238E27FC236}">
                <a16:creationId xmlns:a16="http://schemas.microsoft.com/office/drawing/2014/main" id="{AAA18C99-2B14-2A0D-7AD8-1AF0D21BD7C3}"/>
              </a:ext>
            </a:extLst>
          </p:cNvPr>
          <p:cNvSpPr txBox="1"/>
          <p:nvPr/>
        </p:nvSpPr>
        <p:spPr>
          <a:xfrm>
            <a:off x="4192714" y="1374995"/>
            <a:ext cx="2999740" cy="2403475"/>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2853A0"/>
                </a:solidFill>
                <a:latin typeface="Arial MT"/>
                <a:cs typeface="Arial MT"/>
              </a:rPr>
              <a:t>containers:</a:t>
            </a:r>
            <a:endParaRPr sz="1200" dirty="0">
              <a:latin typeface="Arial MT"/>
              <a:cs typeface="Arial MT"/>
            </a:endParaRPr>
          </a:p>
          <a:p>
            <a:pPr marL="97790">
              <a:lnSpc>
                <a:spcPct val="100000"/>
              </a:lnSpc>
            </a:pPr>
            <a:r>
              <a:rPr sz="1200" spc="-20" dirty="0">
                <a:solidFill>
                  <a:srgbClr val="2853A0"/>
                </a:solidFill>
                <a:latin typeface="Arial MT"/>
                <a:cs typeface="Arial MT"/>
              </a:rPr>
              <a:t>web:</a:t>
            </a:r>
            <a:endParaRPr sz="1200" dirty="0">
              <a:latin typeface="Arial MT"/>
              <a:cs typeface="Arial MT"/>
            </a:endParaRPr>
          </a:p>
          <a:p>
            <a:pPr marL="227329">
              <a:lnSpc>
                <a:spcPct val="100000"/>
              </a:lnSpc>
            </a:pPr>
            <a:r>
              <a:rPr sz="1200" dirty="0">
                <a:solidFill>
                  <a:srgbClr val="2853A0"/>
                </a:solidFill>
                <a:latin typeface="Arial MT"/>
                <a:cs typeface="Arial MT"/>
              </a:rPr>
              <a:t>build:</a:t>
            </a:r>
            <a:r>
              <a:rPr sz="1200" spc="-50" dirty="0">
                <a:solidFill>
                  <a:srgbClr val="2853A0"/>
                </a:solidFill>
                <a:latin typeface="Arial MT"/>
                <a:cs typeface="Arial MT"/>
              </a:rPr>
              <a:t> .</a:t>
            </a:r>
            <a:endParaRPr sz="1200" dirty="0">
              <a:latin typeface="Arial MT"/>
              <a:cs typeface="Arial MT"/>
            </a:endParaRPr>
          </a:p>
          <a:p>
            <a:pPr marL="227329" marR="1055370">
              <a:lnSpc>
                <a:spcPct val="100000"/>
              </a:lnSpc>
            </a:pPr>
            <a:r>
              <a:rPr sz="1200" dirty="0">
                <a:solidFill>
                  <a:srgbClr val="2853A0"/>
                </a:solidFill>
                <a:latin typeface="Arial MT"/>
                <a:cs typeface="Arial MT"/>
              </a:rPr>
              <a:t>command:</a:t>
            </a:r>
            <a:r>
              <a:rPr sz="1200" spc="-55" dirty="0">
                <a:solidFill>
                  <a:srgbClr val="2853A0"/>
                </a:solidFill>
                <a:latin typeface="Arial MT"/>
                <a:cs typeface="Arial MT"/>
              </a:rPr>
              <a:t> </a:t>
            </a:r>
            <a:r>
              <a:rPr sz="1200" dirty="0">
                <a:solidFill>
                  <a:srgbClr val="FF0000"/>
                </a:solidFill>
                <a:latin typeface="Arial MT"/>
                <a:cs typeface="Arial MT"/>
              </a:rPr>
              <a:t>python</a:t>
            </a:r>
            <a:r>
              <a:rPr sz="1200" spc="-50" dirty="0">
                <a:solidFill>
                  <a:srgbClr val="FF0000"/>
                </a:solidFill>
                <a:latin typeface="Arial MT"/>
                <a:cs typeface="Arial MT"/>
              </a:rPr>
              <a:t> </a:t>
            </a:r>
            <a:r>
              <a:rPr sz="1200" spc="-10" dirty="0">
                <a:solidFill>
                  <a:srgbClr val="FF0000"/>
                </a:solidFill>
                <a:latin typeface="Arial MT"/>
                <a:cs typeface="Arial MT"/>
              </a:rPr>
              <a:t>app.py </a:t>
            </a:r>
            <a:r>
              <a:rPr sz="1200" spc="-10" dirty="0">
                <a:solidFill>
                  <a:srgbClr val="2853A0"/>
                </a:solidFill>
                <a:latin typeface="Arial MT"/>
                <a:cs typeface="Arial MT"/>
              </a:rPr>
              <a:t>ports:</a:t>
            </a:r>
            <a:endParaRPr sz="1200" dirty="0">
              <a:latin typeface="Arial MT"/>
              <a:cs typeface="Arial MT"/>
            </a:endParaRPr>
          </a:p>
          <a:p>
            <a:pPr marL="227329">
              <a:lnSpc>
                <a:spcPct val="100000"/>
              </a:lnSpc>
            </a:pPr>
            <a:r>
              <a:rPr sz="1200" dirty="0">
                <a:solidFill>
                  <a:srgbClr val="2853A0"/>
                </a:solidFill>
                <a:latin typeface="Arial MT"/>
                <a:cs typeface="Arial MT"/>
              </a:rPr>
              <a:t>-</a:t>
            </a:r>
            <a:r>
              <a:rPr sz="1200" spc="-5" dirty="0">
                <a:solidFill>
                  <a:srgbClr val="2853A0"/>
                </a:solidFill>
                <a:latin typeface="Arial MT"/>
                <a:cs typeface="Arial MT"/>
              </a:rPr>
              <a:t> </a:t>
            </a:r>
            <a:r>
              <a:rPr sz="1200" spc="-10" dirty="0">
                <a:solidFill>
                  <a:srgbClr val="FF0000"/>
                </a:solidFill>
                <a:latin typeface="Arial MT"/>
                <a:cs typeface="Arial MT"/>
              </a:rPr>
              <a:t>"5000:5000"</a:t>
            </a:r>
            <a:endParaRPr sz="1200" dirty="0">
              <a:latin typeface="Arial MT"/>
              <a:cs typeface="Arial MT"/>
            </a:endParaRPr>
          </a:p>
          <a:p>
            <a:pPr marL="227329">
              <a:lnSpc>
                <a:spcPct val="100000"/>
              </a:lnSpc>
            </a:pPr>
            <a:r>
              <a:rPr sz="1200" spc="-10" dirty="0">
                <a:solidFill>
                  <a:srgbClr val="2853A0"/>
                </a:solidFill>
                <a:latin typeface="Arial MT"/>
                <a:cs typeface="Arial MT"/>
              </a:rPr>
              <a:t>volumes:</a:t>
            </a:r>
            <a:endParaRPr sz="1200" dirty="0">
              <a:latin typeface="Arial MT"/>
              <a:cs typeface="Arial MT"/>
            </a:endParaRPr>
          </a:p>
          <a:p>
            <a:pPr marL="227329" marR="1884680" indent="92710">
              <a:lnSpc>
                <a:spcPct val="100000"/>
              </a:lnSpc>
              <a:buClr>
                <a:srgbClr val="2853A0"/>
              </a:buClr>
              <a:buChar char="-"/>
              <a:tabLst>
                <a:tab pos="320040" algn="l"/>
              </a:tabLst>
            </a:pPr>
            <a:r>
              <a:rPr sz="1200" spc="-10" dirty="0">
                <a:solidFill>
                  <a:srgbClr val="FF0000"/>
                </a:solidFill>
                <a:latin typeface="Arial MT"/>
                <a:cs typeface="Arial MT"/>
              </a:rPr>
              <a:t>.:/code </a:t>
            </a:r>
            <a:r>
              <a:rPr sz="1200" spc="-10" dirty="0">
                <a:solidFill>
                  <a:srgbClr val="2853A0"/>
                </a:solidFill>
                <a:latin typeface="Arial MT"/>
                <a:cs typeface="Arial MT"/>
              </a:rPr>
              <a:t>environment:</a:t>
            </a:r>
            <a:endParaRPr sz="1200" dirty="0">
              <a:latin typeface="Arial MT"/>
              <a:cs typeface="Arial MT"/>
            </a:endParaRPr>
          </a:p>
          <a:p>
            <a:pPr marL="320040" indent="-92710">
              <a:lnSpc>
                <a:spcPct val="100000"/>
              </a:lnSpc>
              <a:buClr>
                <a:srgbClr val="2853A0"/>
              </a:buClr>
              <a:buChar char="-"/>
              <a:tabLst>
                <a:tab pos="320040" algn="l"/>
              </a:tabLst>
            </a:pPr>
            <a:r>
              <a:rPr sz="1200" spc="-10" dirty="0">
                <a:solidFill>
                  <a:srgbClr val="FF0000"/>
                </a:solidFill>
                <a:latin typeface="Arial MT"/>
                <a:cs typeface="Arial MT"/>
              </a:rPr>
              <a:t>PYTHONUNBUFFERED=1</a:t>
            </a:r>
            <a:endParaRPr sz="1200" dirty="0">
              <a:latin typeface="Arial MT"/>
              <a:cs typeface="Arial MT"/>
            </a:endParaRPr>
          </a:p>
          <a:p>
            <a:pPr marL="97790">
              <a:lnSpc>
                <a:spcPct val="100000"/>
              </a:lnSpc>
            </a:pPr>
            <a:r>
              <a:rPr sz="1200" spc="-10" dirty="0">
                <a:solidFill>
                  <a:srgbClr val="2853A0"/>
                </a:solidFill>
                <a:latin typeface="Arial MT"/>
                <a:cs typeface="Arial MT"/>
              </a:rPr>
              <a:t>redis:</a:t>
            </a:r>
            <a:endParaRPr sz="1200" dirty="0">
              <a:latin typeface="Arial MT"/>
              <a:cs typeface="Arial MT"/>
            </a:endParaRPr>
          </a:p>
          <a:p>
            <a:pPr marL="227329">
              <a:lnSpc>
                <a:spcPct val="100000"/>
              </a:lnSpc>
              <a:spcBef>
                <a:spcPts val="5"/>
              </a:spcBef>
            </a:pPr>
            <a:r>
              <a:rPr sz="1200" dirty="0">
                <a:solidFill>
                  <a:srgbClr val="2853A0"/>
                </a:solidFill>
                <a:latin typeface="Arial MT"/>
                <a:cs typeface="Arial MT"/>
              </a:rPr>
              <a:t>image:</a:t>
            </a:r>
            <a:r>
              <a:rPr sz="1200" spc="-35" dirty="0">
                <a:solidFill>
                  <a:srgbClr val="2853A0"/>
                </a:solidFill>
                <a:latin typeface="Arial MT"/>
                <a:cs typeface="Arial MT"/>
              </a:rPr>
              <a:t> </a:t>
            </a:r>
            <a:r>
              <a:rPr sz="1200" spc="-10" dirty="0">
                <a:solidFill>
                  <a:srgbClr val="FF0000"/>
                </a:solidFill>
                <a:latin typeface="Arial MT"/>
                <a:cs typeface="Arial MT"/>
              </a:rPr>
              <a:t>redis:latest</a:t>
            </a:r>
            <a:endParaRPr sz="1200" dirty="0">
              <a:latin typeface="Arial MT"/>
              <a:cs typeface="Arial MT"/>
            </a:endParaRPr>
          </a:p>
          <a:p>
            <a:pPr marL="227329">
              <a:lnSpc>
                <a:spcPct val="100000"/>
              </a:lnSpc>
            </a:pPr>
            <a:r>
              <a:rPr sz="1200" dirty="0">
                <a:solidFill>
                  <a:srgbClr val="2853A0"/>
                </a:solidFill>
                <a:latin typeface="Arial MT"/>
                <a:cs typeface="Arial MT"/>
              </a:rPr>
              <a:t>command:</a:t>
            </a:r>
            <a:r>
              <a:rPr sz="1200" spc="-50" dirty="0">
                <a:solidFill>
                  <a:srgbClr val="2853A0"/>
                </a:solidFill>
                <a:latin typeface="Arial MT"/>
                <a:cs typeface="Arial MT"/>
              </a:rPr>
              <a:t> </a:t>
            </a:r>
            <a:r>
              <a:rPr sz="1200" spc="-10" dirty="0">
                <a:solidFill>
                  <a:srgbClr val="FF0000"/>
                </a:solidFill>
                <a:latin typeface="Arial MT"/>
                <a:cs typeface="Arial MT"/>
              </a:rPr>
              <a:t>redis-</a:t>
            </a:r>
            <a:r>
              <a:rPr sz="1200" dirty="0">
                <a:solidFill>
                  <a:srgbClr val="FF0000"/>
                </a:solidFill>
                <a:latin typeface="Arial MT"/>
                <a:cs typeface="Arial MT"/>
              </a:rPr>
              <a:t>server</a:t>
            </a:r>
            <a:r>
              <a:rPr sz="1200" spc="-25" dirty="0">
                <a:solidFill>
                  <a:srgbClr val="FF0000"/>
                </a:solidFill>
                <a:latin typeface="Arial MT"/>
                <a:cs typeface="Arial MT"/>
              </a:rPr>
              <a:t> </a:t>
            </a:r>
            <a:r>
              <a:rPr sz="1200" spc="-10" dirty="0">
                <a:solidFill>
                  <a:srgbClr val="FF0000"/>
                </a:solidFill>
                <a:latin typeface="Arial MT"/>
                <a:cs typeface="Arial MT"/>
              </a:rPr>
              <a:t>--</a:t>
            </a:r>
            <a:r>
              <a:rPr sz="1200" dirty="0">
                <a:solidFill>
                  <a:srgbClr val="FF0000"/>
                </a:solidFill>
                <a:latin typeface="Arial MT"/>
                <a:cs typeface="Arial MT"/>
              </a:rPr>
              <a:t>appendonly</a:t>
            </a:r>
            <a:r>
              <a:rPr sz="1200" spc="-65" dirty="0">
                <a:solidFill>
                  <a:srgbClr val="FF0000"/>
                </a:solidFill>
                <a:latin typeface="Arial MT"/>
                <a:cs typeface="Arial MT"/>
              </a:rPr>
              <a:t> </a:t>
            </a:r>
            <a:r>
              <a:rPr sz="1200" spc="-25" dirty="0">
                <a:solidFill>
                  <a:srgbClr val="FF0000"/>
                </a:solidFill>
                <a:latin typeface="Arial MT"/>
                <a:cs typeface="Arial MT"/>
              </a:rPr>
              <a:t>yes</a:t>
            </a:r>
            <a:endParaRPr sz="1200" dirty="0">
              <a:latin typeface="Arial MT"/>
              <a:cs typeface="Arial MT"/>
            </a:endParaRPr>
          </a:p>
        </p:txBody>
      </p:sp>
    </p:spTree>
    <p:extLst>
      <p:ext uri="{BB962C8B-B14F-4D97-AF65-F5344CB8AC3E}">
        <p14:creationId xmlns:p14="http://schemas.microsoft.com/office/powerpoint/2010/main" val="36561565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10131-DD4C-5082-253E-B0D8EED2F8C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22E9BE-1699-D364-807A-651630C014D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FF30C7AF-1AAC-F3B2-9177-07B7553CF083}"/>
              </a:ext>
            </a:extLst>
          </p:cNvPr>
          <p:cNvSpPr>
            <a:spLocks noGrp="1"/>
          </p:cNvSpPr>
          <p:nvPr>
            <p:ph type="sldNum" sz="quarter" idx="12"/>
          </p:nvPr>
        </p:nvSpPr>
        <p:spPr/>
        <p:txBody>
          <a:bodyPr/>
          <a:lstStyle/>
          <a:p>
            <a:pPr algn="l"/>
            <a:fld id="{AC618148-AE7B-4999-B781-E2BD6F485048}" type="slidenum">
              <a:rPr lang="en-IN" smtClean="0"/>
              <a:pPr algn="l"/>
              <a:t>126</a:t>
            </a:fld>
            <a:endParaRPr lang="en-IN" dirty="0"/>
          </a:p>
        </p:txBody>
      </p:sp>
      <p:sp>
        <p:nvSpPr>
          <p:cNvPr id="226307" name="Text Placeholder 1">
            <a:extLst>
              <a:ext uri="{FF2B5EF4-FFF2-40B4-BE49-F238E27FC236}">
                <a16:creationId xmlns:a16="http://schemas.microsoft.com/office/drawing/2014/main" id="{AFC11915-2BD6-CD9B-23FF-434382C8DE26}"/>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buNone/>
            </a:pPr>
            <a:r>
              <a:rPr lang="fr-FR" b="1" dirty="0">
                <a:solidFill>
                  <a:srgbClr val="0DBA4B"/>
                </a:solidFill>
                <a:cs typeface="Arial"/>
              </a:rPr>
              <a:t>Docker</a:t>
            </a:r>
            <a:r>
              <a:rPr lang="fr-FR" b="1" spc="-95" dirty="0">
                <a:solidFill>
                  <a:srgbClr val="0DBA4B"/>
                </a:solidFill>
                <a:cs typeface="Arial"/>
              </a:rPr>
              <a:t> </a:t>
            </a:r>
            <a:r>
              <a:rPr lang="fr-FR" b="1" dirty="0">
                <a:solidFill>
                  <a:srgbClr val="0DBA4B"/>
                </a:solidFill>
                <a:cs typeface="Arial"/>
              </a:rPr>
              <a:t>Compose:</a:t>
            </a:r>
            <a:r>
              <a:rPr lang="fr-FR" b="1" spc="-50" dirty="0">
                <a:solidFill>
                  <a:srgbClr val="0DBA4B"/>
                </a:solidFill>
                <a:cs typeface="Arial"/>
              </a:rPr>
              <a:t> </a:t>
            </a:r>
            <a:r>
              <a:rPr lang="fr-FR" b="1" dirty="0">
                <a:solidFill>
                  <a:srgbClr val="0DBA4B"/>
                </a:solidFill>
              </a:rPr>
              <a:t>Multi</a:t>
            </a:r>
            <a:r>
              <a:rPr lang="fr-FR" b="1" spc="-110" dirty="0">
                <a:solidFill>
                  <a:srgbClr val="0DBA4B"/>
                </a:solidFill>
              </a:rPr>
              <a:t> </a:t>
            </a:r>
            <a:r>
              <a:rPr lang="fr-FR" b="1" dirty="0">
                <a:solidFill>
                  <a:srgbClr val="0DBA4B"/>
                </a:solidFill>
              </a:rPr>
              <a:t>Container</a:t>
            </a:r>
            <a:r>
              <a:rPr lang="fr-FR" b="1" spc="-95" dirty="0">
                <a:solidFill>
                  <a:srgbClr val="0DBA4B"/>
                </a:solidFill>
              </a:rPr>
              <a:t> </a:t>
            </a:r>
            <a:r>
              <a:rPr lang="fr-FR" b="1" spc="-10" dirty="0">
                <a:solidFill>
                  <a:srgbClr val="0DBA4B"/>
                </a:solidFill>
              </a:rPr>
              <a:t>Applications</a:t>
            </a:r>
            <a:endParaRPr lang="en-US" altLang="en-US" b="1" dirty="0">
              <a:solidFill>
                <a:srgbClr val="0DBA4B"/>
              </a:solidFill>
            </a:endParaRPr>
          </a:p>
        </p:txBody>
      </p:sp>
      <p:pic>
        <p:nvPicPr>
          <p:cNvPr id="6" name="object 2">
            <a:extLst>
              <a:ext uri="{FF2B5EF4-FFF2-40B4-BE49-F238E27FC236}">
                <a16:creationId xmlns:a16="http://schemas.microsoft.com/office/drawing/2014/main" id="{1AA0A0A5-D672-F003-98C5-C4F622D1D3A8}"/>
              </a:ext>
            </a:extLst>
          </p:cNvPr>
          <p:cNvPicPr/>
          <p:nvPr/>
        </p:nvPicPr>
        <p:blipFill>
          <a:blip r:embed="rId2" cstate="print"/>
          <a:stretch>
            <a:fillRect/>
          </a:stretch>
        </p:blipFill>
        <p:spPr>
          <a:xfrm>
            <a:off x="445770" y="813437"/>
            <a:ext cx="7740396" cy="3782567"/>
          </a:xfrm>
          <a:prstGeom prst="rect">
            <a:avLst/>
          </a:prstGeom>
        </p:spPr>
      </p:pic>
    </p:spTree>
    <p:extLst>
      <p:ext uri="{BB962C8B-B14F-4D97-AF65-F5344CB8AC3E}">
        <p14:creationId xmlns:p14="http://schemas.microsoft.com/office/powerpoint/2010/main" val="23197898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D448C-FB24-A5AB-DD26-03125CB43D9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8B485B-5CA3-1FE6-AA2C-015AC3FCFBEA}"/>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10FE1354-2BF5-70A1-C9B4-EA0A434EE8AC}"/>
              </a:ext>
            </a:extLst>
          </p:cNvPr>
          <p:cNvSpPr>
            <a:spLocks noGrp="1"/>
          </p:cNvSpPr>
          <p:nvPr>
            <p:ph type="sldNum" sz="quarter" idx="12"/>
          </p:nvPr>
        </p:nvSpPr>
        <p:spPr/>
        <p:txBody>
          <a:bodyPr/>
          <a:lstStyle/>
          <a:p>
            <a:pPr algn="l"/>
            <a:fld id="{AC618148-AE7B-4999-B781-E2BD6F485048}" type="slidenum">
              <a:rPr lang="en-IN" smtClean="0"/>
              <a:pPr algn="l"/>
              <a:t>127</a:t>
            </a:fld>
            <a:endParaRPr lang="en-IN" dirty="0"/>
          </a:p>
        </p:txBody>
      </p:sp>
      <p:sp>
        <p:nvSpPr>
          <p:cNvPr id="226307" name="Text Placeholder 1">
            <a:extLst>
              <a:ext uri="{FF2B5EF4-FFF2-40B4-BE49-F238E27FC236}">
                <a16:creationId xmlns:a16="http://schemas.microsoft.com/office/drawing/2014/main" id="{1217EF0D-4A0D-673C-6CFE-0D0E385E2BD8}"/>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buNone/>
            </a:pPr>
            <a:r>
              <a:rPr lang="fr-FR" b="1" dirty="0">
                <a:solidFill>
                  <a:srgbClr val="0DBA4B"/>
                </a:solidFill>
                <a:cs typeface="Arial"/>
              </a:rPr>
              <a:t>Docker</a:t>
            </a:r>
            <a:r>
              <a:rPr lang="fr-FR" b="1" spc="-95" dirty="0">
                <a:solidFill>
                  <a:srgbClr val="0DBA4B"/>
                </a:solidFill>
                <a:cs typeface="Arial"/>
              </a:rPr>
              <a:t> </a:t>
            </a:r>
            <a:r>
              <a:rPr lang="fr-FR" b="1" dirty="0">
                <a:solidFill>
                  <a:srgbClr val="0DBA4B"/>
                </a:solidFill>
                <a:cs typeface="Arial"/>
              </a:rPr>
              <a:t>Compose:</a:t>
            </a:r>
            <a:r>
              <a:rPr lang="fr-FR" b="1" spc="-50" dirty="0">
                <a:solidFill>
                  <a:srgbClr val="0DBA4B"/>
                </a:solidFill>
                <a:cs typeface="Arial"/>
              </a:rPr>
              <a:t> </a:t>
            </a:r>
            <a:r>
              <a:rPr lang="fr-FR" b="1" dirty="0">
                <a:solidFill>
                  <a:srgbClr val="0DBA4B"/>
                </a:solidFill>
              </a:rPr>
              <a:t>Multi</a:t>
            </a:r>
            <a:r>
              <a:rPr lang="fr-FR" b="1" spc="-110" dirty="0">
                <a:solidFill>
                  <a:srgbClr val="0DBA4B"/>
                </a:solidFill>
              </a:rPr>
              <a:t> </a:t>
            </a:r>
            <a:r>
              <a:rPr lang="fr-FR" b="1" dirty="0">
                <a:solidFill>
                  <a:srgbClr val="0DBA4B"/>
                </a:solidFill>
              </a:rPr>
              <a:t>Container</a:t>
            </a:r>
            <a:r>
              <a:rPr lang="fr-FR" b="1" spc="-95" dirty="0">
                <a:solidFill>
                  <a:srgbClr val="0DBA4B"/>
                </a:solidFill>
              </a:rPr>
              <a:t> </a:t>
            </a:r>
            <a:r>
              <a:rPr lang="fr-FR" b="1" spc="-10" dirty="0">
                <a:solidFill>
                  <a:srgbClr val="0DBA4B"/>
                </a:solidFill>
              </a:rPr>
              <a:t>Applications</a:t>
            </a:r>
            <a:endParaRPr lang="en-US" altLang="en-US" b="1" dirty="0">
              <a:solidFill>
                <a:srgbClr val="0DBA4B"/>
              </a:solidFill>
            </a:endParaRPr>
          </a:p>
        </p:txBody>
      </p:sp>
      <p:sp>
        <p:nvSpPr>
          <p:cNvPr id="4" name="object 7">
            <a:extLst>
              <a:ext uri="{FF2B5EF4-FFF2-40B4-BE49-F238E27FC236}">
                <a16:creationId xmlns:a16="http://schemas.microsoft.com/office/drawing/2014/main" id="{00912FC6-5719-6B78-DB30-F7B168384244}"/>
              </a:ext>
            </a:extLst>
          </p:cNvPr>
          <p:cNvSpPr txBox="1"/>
          <p:nvPr/>
        </p:nvSpPr>
        <p:spPr>
          <a:xfrm>
            <a:off x="240665" y="848575"/>
            <a:ext cx="2262505"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012044"/>
                </a:solidFill>
                <a:latin typeface="Arial MT"/>
                <a:cs typeface="Arial MT"/>
              </a:rPr>
              <a:t>Using</a:t>
            </a:r>
            <a:r>
              <a:rPr sz="2800" spc="-60" dirty="0">
                <a:solidFill>
                  <a:srgbClr val="012044"/>
                </a:solidFill>
                <a:latin typeface="Arial MT"/>
                <a:cs typeface="Arial MT"/>
              </a:rPr>
              <a:t> </a:t>
            </a:r>
            <a:r>
              <a:rPr sz="2800" dirty="0">
                <a:solidFill>
                  <a:srgbClr val="012044"/>
                </a:solidFill>
                <a:latin typeface="Arial MT"/>
                <a:cs typeface="Arial MT"/>
              </a:rPr>
              <a:t>.env</a:t>
            </a:r>
            <a:r>
              <a:rPr sz="2800" spc="-45" dirty="0">
                <a:solidFill>
                  <a:srgbClr val="012044"/>
                </a:solidFill>
                <a:latin typeface="Arial MT"/>
                <a:cs typeface="Arial MT"/>
              </a:rPr>
              <a:t> </a:t>
            </a:r>
            <a:r>
              <a:rPr sz="2800" spc="-20" dirty="0">
                <a:solidFill>
                  <a:srgbClr val="012044"/>
                </a:solidFill>
                <a:latin typeface="Arial MT"/>
                <a:cs typeface="Arial MT"/>
              </a:rPr>
              <a:t>file</a:t>
            </a:r>
            <a:endParaRPr sz="2800" dirty="0">
              <a:latin typeface="Arial MT"/>
              <a:cs typeface="Arial MT"/>
            </a:endParaRPr>
          </a:p>
        </p:txBody>
      </p:sp>
      <p:pic>
        <p:nvPicPr>
          <p:cNvPr id="5" name="object 5">
            <a:extLst>
              <a:ext uri="{FF2B5EF4-FFF2-40B4-BE49-F238E27FC236}">
                <a16:creationId xmlns:a16="http://schemas.microsoft.com/office/drawing/2014/main" id="{02F8078A-BDA0-D02F-2EC9-7BDD080C37EF}"/>
              </a:ext>
            </a:extLst>
          </p:cNvPr>
          <p:cNvPicPr/>
          <p:nvPr/>
        </p:nvPicPr>
        <p:blipFill>
          <a:blip r:embed="rId2" cstate="print"/>
          <a:stretch>
            <a:fillRect/>
          </a:stretch>
        </p:blipFill>
        <p:spPr>
          <a:xfrm>
            <a:off x="307675" y="1449438"/>
            <a:ext cx="3686555" cy="2115312"/>
          </a:xfrm>
          <a:prstGeom prst="rect">
            <a:avLst/>
          </a:prstGeom>
        </p:spPr>
      </p:pic>
    </p:spTree>
    <p:extLst>
      <p:ext uri="{BB962C8B-B14F-4D97-AF65-F5344CB8AC3E}">
        <p14:creationId xmlns:p14="http://schemas.microsoft.com/office/powerpoint/2010/main" val="13257152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B6452-C721-59C4-B78E-C30952B1E04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454459-68FB-3AB1-3C3B-E388797BE8F7}"/>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F686D0E5-E40A-243C-B5D2-700321E3C9D2}"/>
              </a:ext>
            </a:extLst>
          </p:cNvPr>
          <p:cNvSpPr>
            <a:spLocks noGrp="1"/>
          </p:cNvSpPr>
          <p:nvPr>
            <p:ph type="sldNum" sz="quarter" idx="12"/>
          </p:nvPr>
        </p:nvSpPr>
        <p:spPr/>
        <p:txBody>
          <a:bodyPr/>
          <a:lstStyle/>
          <a:p>
            <a:pPr algn="l"/>
            <a:fld id="{AC618148-AE7B-4999-B781-E2BD6F485048}" type="slidenum">
              <a:rPr lang="en-IN" smtClean="0"/>
              <a:pPr algn="l"/>
              <a:t>128</a:t>
            </a:fld>
            <a:endParaRPr lang="en-IN" dirty="0"/>
          </a:p>
        </p:txBody>
      </p:sp>
      <p:sp>
        <p:nvSpPr>
          <p:cNvPr id="226307" name="Text Placeholder 1">
            <a:extLst>
              <a:ext uri="{FF2B5EF4-FFF2-40B4-BE49-F238E27FC236}">
                <a16:creationId xmlns:a16="http://schemas.microsoft.com/office/drawing/2014/main" id="{A3098812-ABA8-263E-E788-C61B0070C243}"/>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buNone/>
            </a:pPr>
            <a:r>
              <a:rPr lang="fr-FR" b="1" dirty="0">
                <a:solidFill>
                  <a:srgbClr val="0DBA4B"/>
                </a:solidFill>
                <a:cs typeface="Arial"/>
              </a:rPr>
              <a:t>Docker</a:t>
            </a:r>
            <a:r>
              <a:rPr lang="fr-FR" b="1" spc="-95" dirty="0">
                <a:solidFill>
                  <a:srgbClr val="0DBA4B"/>
                </a:solidFill>
                <a:cs typeface="Arial"/>
              </a:rPr>
              <a:t> </a:t>
            </a:r>
            <a:r>
              <a:rPr lang="fr-FR" b="1" dirty="0">
                <a:solidFill>
                  <a:srgbClr val="0DBA4B"/>
                </a:solidFill>
                <a:cs typeface="Arial"/>
              </a:rPr>
              <a:t>Compose:</a:t>
            </a:r>
            <a:r>
              <a:rPr lang="fr-FR" b="1" spc="-50" dirty="0">
                <a:solidFill>
                  <a:srgbClr val="0DBA4B"/>
                </a:solidFill>
                <a:cs typeface="Arial"/>
              </a:rPr>
              <a:t> </a:t>
            </a:r>
            <a:r>
              <a:rPr lang="fr-FR" b="1" dirty="0">
                <a:solidFill>
                  <a:srgbClr val="0DBA4B"/>
                </a:solidFill>
              </a:rPr>
              <a:t>Multi</a:t>
            </a:r>
            <a:r>
              <a:rPr lang="fr-FR" b="1" spc="-110" dirty="0">
                <a:solidFill>
                  <a:srgbClr val="0DBA4B"/>
                </a:solidFill>
              </a:rPr>
              <a:t> </a:t>
            </a:r>
            <a:r>
              <a:rPr lang="fr-FR" b="1" dirty="0">
                <a:solidFill>
                  <a:srgbClr val="0DBA4B"/>
                </a:solidFill>
              </a:rPr>
              <a:t>Container</a:t>
            </a:r>
            <a:r>
              <a:rPr lang="fr-FR" b="1" spc="-95" dirty="0">
                <a:solidFill>
                  <a:srgbClr val="0DBA4B"/>
                </a:solidFill>
              </a:rPr>
              <a:t> </a:t>
            </a:r>
            <a:r>
              <a:rPr lang="fr-FR" b="1" spc="-10" dirty="0">
                <a:solidFill>
                  <a:srgbClr val="0DBA4B"/>
                </a:solidFill>
              </a:rPr>
              <a:t>Applications</a:t>
            </a:r>
            <a:endParaRPr lang="en-US" altLang="en-US" b="1" dirty="0">
              <a:solidFill>
                <a:srgbClr val="0DBA4B"/>
              </a:solidFill>
            </a:endParaRPr>
          </a:p>
        </p:txBody>
      </p:sp>
      <p:sp>
        <p:nvSpPr>
          <p:cNvPr id="6" name="TextBox 5">
            <a:extLst>
              <a:ext uri="{FF2B5EF4-FFF2-40B4-BE49-F238E27FC236}">
                <a16:creationId xmlns:a16="http://schemas.microsoft.com/office/drawing/2014/main" id="{E6A7E1F3-A8E3-1686-7B44-F0A5F24F172D}"/>
              </a:ext>
            </a:extLst>
          </p:cNvPr>
          <p:cNvSpPr txBox="1"/>
          <p:nvPr/>
        </p:nvSpPr>
        <p:spPr>
          <a:xfrm>
            <a:off x="288758" y="990027"/>
            <a:ext cx="7920216" cy="1938992"/>
          </a:xfrm>
          <a:prstGeom prst="rect">
            <a:avLst/>
          </a:prstGeom>
          <a:noFill/>
        </p:spPr>
        <p:txBody>
          <a:bodyPr wrap="square" rtlCol="0">
            <a:spAutoFit/>
          </a:bodyPr>
          <a:lstStyle/>
          <a:p>
            <a:r>
              <a:rPr lang="en-US" dirty="0"/>
              <a:t>Commands: </a:t>
            </a:r>
          </a:p>
          <a:p>
            <a:endParaRPr lang="en-US" dirty="0"/>
          </a:p>
          <a:p>
            <a:r>
              <a:rPr lang="en-US" dirty="0"/>
              <a:t>docker compose up</a:t>
            </a:r>
          </a:p>
          <a:p>
            <a:r>
              <a:rPr lang="en-US" dirty="0"/>
              <a:t>docker compose down</a:t>
            </a:r>
          </a:p>
          <a:p>
            <a:r>
              <a:rPr lang="en-US" dirty="0"/>
              <a:t>docker compose run –e DEBUG=1 &lt;services&gt;</a:t>
            </a:r>
            <a:endParaRPr lang="en-IN" dirty="0"/>
          </a:p>
        </p:txBody>
      </p:sp>
    </p:spTree>
    <p:extLst>
      <p:ext uri="{BB962C8B-B14F-4D97-AF65-F5344CB8AC3E}">
        <p14:creationId xmlns:p14="http://schemas.microsoft.com/office/powerpoint/2010/main" val="33686939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E1188-005B-0BC1-906B-5E11A3C3363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1F7B62-CF39-2A40-B013-A63BEAC93FAF}"/>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1C20C80D-765B-0A1E-0DAD-FDD2881EAFAB}"/>
              </a:ext>
            </a:extLst>
          </p:cNvPr>
          <p:cNvSpPr>
            <a:spLocks noGrp="1"/>
          </p:cNvSpPr>
          <p:nvPr>
            <p:ph type="sldNum" sz="quarter" idx="12"/>
          </p:nvPr>
        </p:nvSpPr>
        <p:spPr/>
        <p:txBody>
          <a:bodyPr/>
          <a:lstStyle/>
          <a:p>
            <a:pPr algn="l"/>
            <a:fld id="{AC618148-AE7B-4999-B781-E2BD6F485048}" type="slidenum">
              <a:rPr lang="en-IN" smtClean="0"/>
              <a:pPr algn="l"/>
              <a:t>129</a:t>
            </a:fld>
            <a:endParaRPr lang="en-IN" dirty="0"/>
          </a:p>
        </p:txBody>
      </p:sp>
      <p:sp>
        <p:nvSpPr>
          <p:cNvPr id="226307" name="Text Placeholder 1">
            <a:extLst>
              <a:ext uri="{FF2B5EF4-FFF2-40B4-BE49-F238E27FC236}">
                <a16:creationId xmlns:a16="http://schemas.microsoft.com/office/drawing/2014/main" id="{DDB26902-AF87-9C8F-CADF-B4FF68E1AE3C}"/>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buNone/>
            </a:pPr>
            <a:r>
              <a:rPr lang="fr-FR" b="1" dirty="0">
                <a:solidFill>
                  <a:srgbClr val="0DBA4B"/>
                </a:solidFill>
                <a:cs typeface="Arial"/>
              </a:rPr>
              <a:t>Docker</a:t>
            </a:r>
            <a:r>
              <a:rPr lang="fr-FR" b="1" spc="-95" dirty="0">
                <a:solidFill>
                  <a:srgbClr val="0DBA4B"/>
                </a:solidFill>
                <a:cs typeface="Arial"/>
              </a:rPr>
              <a:t> </a:t>
            </a:r>
            <a:r>
              <a:rPr lang="fr-FR" b="1" dirty="0">
                <a:solidFill>
                  <a:srgbClr val="0DBA4B"/>
                </a:solidFill>
                <a:cs typeface="Arial"/>
              </a:rPr>
              <a:t>Compose:</a:t>
            </a:r>
            <a:r>
              <a:rPr lang="fr-FR" b="1" spc="-50" dirty="0">
                <a:solidFill>
                  <a:srgbClr val="0DBA4B"/>
                </a:solidFill>
                <a:cs typeface="Arial"/>
              </a:rPr>
              <a:t> </a:t>
            </a:r>
            <a:r>
              <a:rPr lang="fr-FR" b="1" dirty="0">
                <a:solidFill>
                  <a:srgbClr val="0DBA4B"/>
                </a:solidFill>
              </a:rPr>
              <a:t>Multi</a:t>
            </a:r>
            <a:r>
              <a:rPr lang="fr-FR" b="1" spc="-110" dirty="0">
                <a:solidFill>
                  <a:srgbClr val="0DBA4B"/>
                </a:solidFill>
              </a:rPr>
              <a:t> </a:t>
            </a:r>
            <a:r>
              <a:rPr lang="fr-FR" b="1" dirty="0">
                <a:solidFill>
                  <a:srgbClr val="0DBA4B"/>
                </a:solidFill>
              </a:rPr>
              <a:t>Container</a:t>
            </a:r>
            <a:r>
              <a:rPr lang="fr-FR" b="1" spc="-95" dirty="0">
                <a:solidFill>
                  <a:srgbClr val="0DBA4B"/>
                </a:solidFill>
              </a:rPr>
              <a:t> </a:t>
            </a:r>
            <a:r>
              <a:rPr lang="fr-FR" b="1" spc="-10" dirty="0">
                <a:solidFill>
                  <a:srgbClr val="0DBA4B"/>
                </a:solidFill>
              </a:rPr>
              <a:t>Applications</a:t>
            </a:r>
            <a:endParaRPr lang="en-US" altLang="en-US" b="1" dirty="0">
              <a:solidFill>
                <a:srgbClr val="0DBA4B"/>
              </a:solidFill>
            </a:endParaRPr>
          </a:p>
        </p:txBody>
      </p:sp>
      <p:sp>
        <p:nvSpPr>
          <p:cNvPr id="4" name="object 7">
            <a:extLst>
              <a:ext uri="{FF2B5EF4-FFF2-40B4-BE49-F238E27FC236}">
                <a16:creationId xmlns:a16="http://schemas.microsoft.com/office/drawing/2014/main" id="{64AC5A69-6544-3D19-FB6E-741783B8F97D}"/>
              </a:ext>
            </a:extLst>
          </p:cNvPr>
          <p:cNvSpPr/>
          <p:nvPr/>
        </p:nvSpPr>
        <p:spPr>
          <a:xfrm>
            <a:off x="180451" y="1076414"/>
            <a:ext cx="4157794" cy="1929764"/>
          </a:xfrm>
          <a:custGeom>
            <a:avLst/>
            <a:gdLst/>
            <a:ahLst/>
            <a:cxnLst/>
            <a:rect l="l" t="t" r="r" b="b"/>
            <a:pathLst>
              <a:path w="4384675" h="1929764">
                <a:moveTo>
                  <a:pt x="4384548" y="0"/>
                </a:moveTo>
                <a:lnTo>
                  <a:pt x="0" y="0"/>
                </a:lnTo>
                <a:lnTo>
                  <a:pt x="0" y="1929383"/>
                </a:lnTo>
                <a:lnTo>
                  <a:pt x="4384548" y="1929383"/>
                </a:lnTo>
                <a:lnTo>
                  <a:pt x="4384548" y="0"/>
                </a:lnTo>
                <a:close/>
              </a:path>
            </a:pathLst>
          </a:custGeom>
          <a:solidFill>
            <a:srgbClr val="FFFFFF"/>
          </a:solidFill>
        </p:spPr>
        <p:txBody>
          <a:bodyPr wrap="square" lIns="0" tIns="0" rIns="0" bIns="0" rtlCol="0"/>
          <a:lstStyle/>
          <a:p>
            <a:pPr marL="299085" indent="-286385">
              <a:lnSpc>
                <a:spcPts val="1510"/>
              </a:lnSpc>
              <a:buSzPct val="150000"/>
              <a:buChar char="-"/>
              <a:tabLst>
                <a:tab pos="299085" algn="l"/>
              </a:tabLst>
            </a:pPr>
            <a:r>
              <a:rPr lang="en-US" sz="1600" dirty="0">
                <a:latin typeface="DM Sans" pitchFamily="2" charset="0"/>
                <a:cs typeface="Arial MT"/>
              </a:rPr>
              <a:t>A</a:t>
            </a:r>
            <a:r>
              <a:rPr lang="en-US" sz="1600" spc="-20" dirty="0">
                <a:latin typeface="DM Sans" pitchFamily="2" charset="0"/>
                <a:cs typeface="Arial MT"/>
              </a:rPr>
              <a:t> </a:t>
            </a:r>
            <a:r>
              <a:rPr lang="en-US" sz="1600" dirty="0">
                <a:latin typeface="DM Sans" pitchFamily="2" charset="0"/>
                <a:cs typeface="Arial MT"/>
              </a:rPr>
              <a:t>network</a:t>
            </a:r>
            <a:r>
              <a:rPr lang="en-US" sz="1600" spc="-15" dirty="0">
                <a:latin typeface="DM Sans" pitchFamily="2" charset="0"/>
                <a:cs typeface="Arial MT"/>
              </a:rPr>
              <a:t> </a:t>
            </a:r>
            <a:r>
              <a:rPr lang="en-US" sz="1600" dirty="0">
                <a:latin typeface="DM Sans" pitchFamily="2" charset="0"/>
                <a:cs typeface="Arial MT"/>
              </a:rPr>
              <a:t>called</a:t>
            </a:r>
            <a:r>
              <a:rPr lang="en-US" sz="1600" spc="-30" dirty="0">
                <a:latin typeface="DM Sans" pitchFamily="2" charset="0"/>
                <a:cs typeface="Arial MT"/>
              </a:rPr>
              <a:t> </a:t>
            </a:r>
            <a:r>
              <a:rPr lang="en-US" sz="1600" spc="-10" dirty="0" err="1">
                <a:latin typeface="DM Sans" pitchFamily="2" charset="0"/>
                <a:cs typeface="Arial MT"/>
              </a:rPr>
              <a:t>myapp_default</a:t>
            </a:r>
            <a:r>
              <a:rPr lang="en-US" sz="1600" spc="-45" dirty="0">
                <a:latin typeface="DM Sans" pitchFamily="2" charset="0"/>
                <a:cs typeface="Arial MT"/>
              </a:rPr>
              <a:t> </a:t>
            </a:r>
            <a:r>
              <a:rPr lang="en-US" sz="1600" dirty="0">
                <a:latin typeface="DM Sans" pitchFamily="2" charset="0"/>
                <a:cs typeface="Arial MT"/>
              </a:rPr>
              <a:t>is </a:t>
            </a:r>
            <a:r>
              <a:rPr lang="en-US" sz="1600" spc="-10" dirty="0">
                <a:latin typeface="DM Sans" pitchFamily="2" charset="0"/>
                <a:cs typeface="Arial MT"/>
              </a:rPr>
              <a:t>created.</a:t>
            </a:r>
          </a:p>
          <a:p>
            <a:pPr marL="299085" indent="-286385">
              <a:lnSpc>
                <a:spcPts val="1510"/>
              </a:lnSpc>
              <a:buSzPct val="150000"/>
              <a:buChar char="-"/>
              <a:tabLst>
                <a:tab pos="299085" algn="l"/>
              </a:tabLst>
            </a:pPr>
            <a:r>
              <a:rPr lang="en-US" sz="1600" spc="-10" dirty="0">
                <a:latin typeface="DM Sans" pitchFamily="2" charset="0"/>
                <a:cs typeface="Arial MT"/>
              </a:rPr>
              <a:t>Name is based on directory</a:t>
            </a:r>
            <a:endParaRPr lang="en-US" sz="1600" dirty="0">
              <a:latin typeface="DM Sans" pitchFamily="2" charset="0"/>
              <a:cs typeface="Arial MT"/>
            </a:endParaRPr>
          </a:p>
          <a:p>
            <a:pPr marL="299085" indent="-286385">
              <a:lnSpc>
                <a:spcPts val="2030"/>
              </a:lnSpc>
              <a:buSzPct val="150000"/>
              <a:buChar char="-"/>
              <a:tabLst>
                <a:tab pos="299085" algn="l"/>
              </a:tabLst>
            </a:pPr>
            <a:r>
              <a:rPr lang="en-US" sz="1600" dirty="0">
                <a:latin typeface="DM Sans" pitchFamily="2" charset="0"/>
                <a:cs typeface="Arial MT"/>
              </a:rPr>
              <a:t>A</a:t>
            </a:r>
            <a:r>
              <a:rPr lang="en-US" sz="1600" spc="-20" dirty="0">
                <a:latin typeface="DM Sans" pitchFamily="2" charset="0"/>
                <a:cs typeface="Arial MT"/>
              </a:rPr>
              <a:t> </a:t>
            </a:r>
            <a:r>
              <a:rPr lang="en-US" sz="1600" dirty="0">
                <a:latin typeface="DM Sans" pitchFamily="2" charset="0"/>
                <a:cs typeface="Arial MT"/>
              </a:rPr>
              <a:t>container</a:t>
            </a:r>
            <a:r>
              <a:rPr lang="en-US" sz="1600" spc="-50" dirty="0">
                <a:latin typeface="DM Sans" pitchFamily="2" charset="0"/>
                <a:cs typeface="Arial MT"/>
              </a:rPr>
              <a:t> </a:t>
            </a:r>
            <a:r>
              <a:rPr lang="en-US" sz="1600" dirty="0">
                <a:latin typeface="DM Sans" pitchFamily="2" charset="0"/>
                <a:cs typeface="Arial MT"/>
              </a:rPr>
              <a:t>is</a:t>
            </a:r>
            <a:r>
              <a:rPr lang="en-US" sz="1600" spc="-25" dirty="0">
                <a:latin typeface="DM Sans" pitchFamily="2" charset="0"/>
                <a:cs typeface="Arial MT"/>
              </a:rPr>
              <a:t> </a:t>
            </a:r>
            <a:r>
              <a:rPr lang="en-US" sz="1600" dirty="0">
                <a:latin typeface="DM Sans" pitchFamily="2" charset="0"/>
                <a:cs typeface="Arial MT"/>
              </a:rPr>
              <a:t>created</a:t>
            </a:r>
            <a:r>
              <a:rPr lang="en-US" sz="1600" spc="-50" dirty="0">
                <a:latin typeface="DM Sans" pitchFamily="2" charset="0"/>
                <a:cs typeface="Arial MT"/>
              </a:rPr>
              <a:t> </a:t>
            </a:r>
            <a:r>
              <a:rPr lang="en-US" sz="1600" dirty="0">
                <a:latin typeface="DM Sans" pitchFamily="2" charset="0"/>
                <a:cs typeface="Arial MT"/>
              </a:rPr>
              <a:t>using</a:t>
            </a:r>
            <a:r>
              <a:rPr lang="en-US" sz="1600" spc="-20" dirty="0">
                <a:latin typeface="DM Sans" pitchFamily="2" charset="0"/>
                <a:cs typeface="Arial MT"/>
              </a:rPr>
              <a:t> </a:t>
            </a:r>
            <a:r>
              <a:rPr lang="en-US" sz="1600" dirty="0">
                <a:latin typeface="DM Sans" pitchFamily="2" charset="0"/>
                <a:cs typeface="Arial MT"/>
              </a:rPr>
              <a:t>web’s</a:t>
            </a:r>
            <a:r>
              <a:rPr lang="en-US" sz="1600" spc="-10" dirty="0">
                <a:latin typeface="DM Sans" pitchFamily="2" charset="0"/>
                <a:cs typeface="Arial MT"/>
              </a:rPr>
              <a:t> configuration.</a:t>
            </a:r>
            <a:endParaRPr lang="en-US" sz="1600" dirty="0">
              <a:latin typeface="DM Sans" pitchFamily="2" charset="0"/>
              <a:cs typeface="Arial MT"/>
            </a:endParaRPr>
          </a:p>
          <a:p>
            <a:pPr marL="299085">
              <a:lnSpc>
                <a:spcPts val="1610"/>
              </a:lnSpc>
            </a:pPr>
            <a:r>
              <a:rPr lang="en-US" sz="1600" dirty="0">
                <a:latin typeface="DM Sans" pitchFamily="2" charset="0"/>
                <a:cs typeface="Arial MT"/>
              </a:rPr>
              <a:t>It</a:t>
            </a:r>
            <a:r>
              <a:rPr lang="en-US" sz="1600" spc="-25" dirty="0">
                <a:latin typeface="DM Sans" pitchFamily="2" charset="0"/>
                <a:cs typeface="Arial MT"/>
              </a:rPr>
              <a:t> </a:t>
            </a:r>
            <a:r>
              <a:rPr lang="en-US" sz="1600" dirty="0">
                <a:latin typeface="DM Sans" pitchFamily="2" charset="0"/>
                <a:cs typeface="Arial MT"/>
              </a:rPr>
              <a:t>joins</a:t>
            </a:r>
            <a:r>
              <a:rPr lang="en-US" sz="1600" spc="-25" dirty="0">
                <a:latin typeface="DM Sans" pitchFamily="2" charset="0"/>
                <a:cs typeface="Arial MT"/>
              </a:rPr>
              <a:t> </a:t>
            </a:r>
            <a:r>
              <a:rPr lang="en-US" sz="1600" dirty="0">
                <a:latin typeface="DM Sans" pitchFamily="2" charset="0"/>
                <a:cs typeface="Arial MT"/>
              </a:rPr>
              <a:t>the</a:t>
            </a:r>
            <a:r>
              <a:rPr lang="en-US" sz="1600" spc="-40" dirty="0">
                <a:latin typeface="DM Sans" pitchFamily="2" charset="0"/>
                <a:cs typeface="Arial MT"/>
              </a:rPr>
              <a:t> </a:t>
            </a:r>
            <a:r>
              <a:rPr lang="en-US" sz="1600" dirty="0">
                <a:latin typeface="DM Sans" pitchFamily="2" charset="0"/>
                <a:cs typeface="Arial MT"/>
              </a:rPr>
              <a:t>network</a:t>
            </a:r>
            <a:r>
              <a:rPr lang="en-US" sz="1600" spc="-15" dirty="0">
                <a:latin typeface="DM Sans" pitchFamily="2" charset="0"/>
                <a:cs typeface="Arial MT"/>
              </a:rPr>
              <a:t> </a:t>
            </a:r>
            <a:r>
              <a:rPr lang="en-US" sz="1600" dirty="0" err="1">
                <a:latin typeface="DM Sans" pitchFamily="2" charset="0"/>
                <a:cs typeface="Arial MT"/>
              </a:rPr>
              <a:t>myapp_default</a:t>
            </a:r>
            <a:r>
              <a:rPr lang="en-US" sz="1600" spc="-45" dirty="0">
                <a:latin typeface="DM Sans" pitchFamily="2" charset="0"/>
                <a:cs typeface="Arial MT"/>
              </a:rPr>
              <a:t> </a:t>
            </a:r>
            <a:r>
              <a:rPr lang="en-US" sz="1600" dirty="0">
                <a:latin typeface="DM Sans" pitchFamily="2" charset="0"/>
                <a:cs typeface="Arial MT"/>
              </a:rPr>
              <a:t>under</a:t>
            </a:r>
            <a:r>
              <a:rPr lang="en-US" sz="1600" spc="-40" dirty="0">
                <a:latin typeface="DM Sans" pitchFamily="2" charset="0"/>
                <a:cs typeface="Arial MT"/>
              </a:rPr>
              <a:t> </a:t>
            </a:r>
            <a:r>
              <a:rPr lang="en-US" sz="1600" spc="-25" dirty="0">
                <a:latin typeface="DM Sans" pitchFamily="2" charset="0"/>
                <a:cs typeface="Arial MT"/>
              </a:rPr>
              <a:t>the</a:t>
            </a:r>
            <a:endParaRPr lang="en-US" sz="1600" dirty="0">
              <a:latin typeface="DM Sans" pitchFamily="2" charset="0"/>
              <a:cs typeface="Arial MT"/>
            </a:endParaRPr>
          </a:p>
          <a:p>
            <a:pPr marL="299085">
              <a:lnSpc>
                <a:spcPts val="1330"/>
              </a:lnSpc>
            </a:pPr>
            <a:r>
              <a:rPr lang="en-US" sz="1600" dirty="0">
                <a:latin typeface="DM Sans" pitchFamily="2" charset="0"/>
                <a:cs typeface="Arial MT"/>
              </a:rPr>
              <a:t>name</a:t>
            </a:r>
            <a:r>
              <a:rPr lang="en-US" sz="1600" spc="-40" dirty="0">
                <a:latin typeface="DM Sans" pitchFamily="2" charset="0"/>
                <a:cs typeface="Arial MT"/>
              </a:rPr>
              <a:t> </a:t>
            </a:r>
            <a:r>
              <a:rPr lang="en-US" sz="1600" spc="-20" dirty="0">
                <a:latin typeface="DM Sans" pitchFamily="2" charset="0"/>
                <a:cs typeface="Arial MT"/>
              </a:rPr>
              <a:t>web.</a:t>
            </a:r>
            <a:endParaRPr lang="en-US" sz="1600" dirty="0">
              <a:latin typeface="DM Sans" pitchFamily="2" charset="0"/>
              <a:cs typeface="Arial MT"/>
            </a:endParaRPr>
          </a:p>
          <a:p>
            <a:pPr marL="299085" indent="-286385">
              <a:lnSpc>
                <a:spcPts val="2100"/>
              </a:lnSpc>
              <a:buSzPct val="150000"/>
              <a:buChar char="-"/>
              <a:tabLst>
                <a:tab pos="299085" algn="l"/>
              </a:tabLst>
            </a:pPr>
            <a:r>
              <a:rPr lang="en-US" sz="1600" dirty="0">
                <a:latin typeface="DM Sans" pitchFamily="2" charset="0"/>
                <a:cs typeface="Arial MT"/>
              </a:rPr>
              <a:t>A</a:t>
            </a:r>
            <a:r>
              <a:rPr lang="en-US" sz="1600" spc="-25" dirty="0">
                <a:latin typeface="DM Sans" pitchFamily="2" charset="0"/>
                <a:cs typeface="Arial MT"/>
              </a:rPr>
              <a:t> </a:t>
            </a:r>
            <a:r>
              <a:rPr lang="en-US" sz="1600" dirty="0">
                <a:latin typeface="DM Sans" pitchFamily="2" charset="0"/>
                <a:cs typeface="Arial MT"/>
              </a:rPr>
              <a:t>container</a:t>
            </a:r>
            <a:r>
              <a:rPr lang="en-US" sz="1600" spc="-50" dirty="0">
                <a:latin typeface="DM Sans" pitchFamily="2" charset="0"/>
                <a:cs typeface="Arial MT"/>
              </a:rPr>
              <a:t> </a:t>
            </a:r>
            <a:r>
              <a:rPr lang="en-US" sz="1600" dirty="0">
                <a:latin typeface="DM Sans" pitchFamily="2" charset="0"/>
                <a:cs typeface="Arial MT"/>
              </a:rPr>
              <a:t>is</a:t>
            </a:r>
            <a:r>
              <a:rPr lang="en-US" sz="1600" spc="-25" dirty="0">
                <a:latin typeface="DM Sans" pitchFamily="2" charset="0"/>
                <a:cs typeface="Arial MT"/>
              </a:rPr>
              <a:t> </a:t>
            </a:r>
            <a:r>
              <a:rPr lang="en-US" sz="1600" dirty="0">
                <a:latin typeface="DM Sans" pitchFamily="2" charset="0"/>
                <a:cs typeface="Arial MT"/>
              </a:rPr>
              <a:t>created</a:t>
            </a:r>
            <a:r>
              <a:rPr lang="en-US" sz="1600" spc="-55" dirty="0">
                <a:latin typeface="DM Sans" pitchFamily="2" charset="0"/>
                <a:cs typeface="Arial MT"/>
              </a:rPr>
              <a:t> </a:t>
            </a:r>
            <a:r>
              <a:rPr lang="en-US" sz="1600" dirty="0">
                <a:latin typeface="DM Sans" pitchFamily="2" charset="0"/>
                <a:cs typeface="Arial MT"/>
              </a:rPr>
              <a:t>using</a:t>
            </a:r>
            <a:r>
              <a:rPr lang="en-US" sz="1600" spc="-25" dirty="0">
                <a:latin typeface="DM Sans" pitchFamily="2" charset="0"/>
                <a:cs typeface="Arial MT"/>
              </a:rPr>
              <a:t> </a:t>
            </a:r>
            <a:r>
              <a:rPr lang="en-US" sz="1600" dirty="0" err="1">
                <a:latin typeface="DM Sans" pitchFamily="2" charset="0"/>
                <a:cs typeface="Arial MT"/>
              </a:rPr>
              <a:t>db’s</a:t>
            </a:r>
            <a:r>
              <a:rPr lang="en-US" sz="1600" spc="-25" dirty="0">
                <a:latin typeface="DM Sans" pitchFamily="2" charset="0"/>
                <a:cs typeface="Arial MT"/>
              </a:rPr>
              <a:t> </a:t>
            </a:r>
            <a:r>
              <a:rPr lang="en-US" sz="1600" dirty="0">
                <a:latin typeface="DM Sans" pitchFamily="2" charset="0"/>
                <a:cs typeface="Arial MT"/>
              </a:rPr>
              <a:t>configuration.</a:t>
            </a:r>
            <a:r>
              <a:rPr lang="en-US" sz="1600" spc="-45" dirty="0">
                <a:latin typeface="DM Sans" pitchFamily="2" charset="0"/>
                <a:cs typeface="Arial MT"/>
              </a:rPr>
              <a:t> </a:t>
            </a:r>
          </a:p>
          <a:p>
            <a:pPr marL="299085" indent="-286385">
              <a:lnSpc>
                <a:spcPts val="2100"/>
              </a:lnSpc>
              <a:buSzPct val="150000"/>
              <a:buChar char="-"/>
              <a:tabLst>
                <a:tab pos="299085" algn="l"/>
              </a:tabLst>
            </a:pPr>
            <a:r>
              <a:rPr lang="en-US" sz="1600" spc="-25" dirty="0">
                <a:latin typeface="DM Sans" pitchFamily="2" charset="0"/>
                <a:cs typeface="Arial MT"/>
              </a:rPr>
              <a:t>J</a:t>
            </a:r>
            <a:r>
              <a:rPr lang="en-US" sz="1600" dirty="0">
                <a:latin typeface="DM Sans" pitchFamily="2" charset="0"/>
                <a:cs typeface="Arial MT"/>
              </a:rPr>
              <a:t>oins</a:t>
            </a:r>
            <a:r>
              <a:rPr lang="en-US" sz="1600" spc="-20" dirty="0">
                <a:latin typeface="DM Sans" pitchFamily="2" charset="0"/>
                <a:cs typeface="Arial MT"/>
              </a:rPr>
              <a:t> </a:t>
            </a:r>
            <a:r>
              <a:rPr lang="en-US" sz="1600" dirty="0">
                <a:latin typeface="DM Sans" pitchFamily="2" charset="0"/>
                <a:cs typeface="Arial MT"/>
              </a:rPr>
              <a:t>the</a:t>
            </a:r>
            <a:r>
              <a:rPr lang="en-US" sz="1600" spc="-25" dirty="0">
                <a:latin typeface="DM Sans" pitchFamily="2" charset="0"/>
                <a:cs typeface="Arial MT"/>
              </a:rPr>
              <a:t> </a:t>
            </a:r>
            <a:r>
              <a:rPr lang="en-US" sz="1600" dirty="0">
                <a:latin typeface="DM Sans" pitchFamily="2" charset="0"/>
                <a:cs typeface="Arial MT"/>
              </a:rPr>
              <a:t>network</a:t>
            </a:r>
            <a:r>
              <a:rPr lang="en-US" sz="1600" spc="-25" dirty="0">
                <a:latin typeface="DM Sans" pitchFamily="2" charset="0"/>
                <a:cs typeface="Arial MT"/>
              </a:rPr>
              <a:t> </a:t>
            </a:r>
            <a:r>
              <a:rPr lang="en-US" sz="1600" spc="-10" dirty="0" err="1">
                <a:latin typeface="DM Sans" pitchFamily="2" charset="0"/>
                <a:cs typeface="Arial MT"/>
              </a:rPr>
              <a:t>myapp_default</a:t>
            </a:r>
            <a:r>
              <a:rPr lang="en-US" sz="1600" spc="-50" dirty="0">
                <a:latin typeface="DM Sans" pitchFamily="2" charset="0"/>
                <a:cs typeface="Arial MT"/>
              </a:rPr>
              <a:t> </a:t>
            </a:r>
            <a:r>
              <a:rPr lang="en-US" sz="1600" dirty="0">
                <a:latin typeface="DM Sans" pitchFamily="2" charset="0"/>
                <a:cs typeface="Arial MT"/>
              </a:rPr>
              <a:t>under</a:t>
            </a:r>
            <a:r>
              <a:rPr lang="en-US" sz="1600" spc="-35" dirty="0">
                <a:latin typeface="DM Sans" pitchFamily="2" charset="0"/>
                <a:cs typeface="Arial MT"/>
              </a:rPr>
              <a:t> </a:t>
            </a:r>
            <a:r>
              <a:rPr lang="en-US" sz="1600" spc="-25" dirty="0">
                <a:latin typeface="DM Sans" pitchFamily="2" charset="0"/>
                <a:cs typeface="Arial MT"/>
              </a:rPr>
              <a:t>the </a:t>
            </a:r>
            <a:r>
              <a:rPr lang="en-US" sz="1600" dirty="0">
                <a:latin typeface="DM Sans" pitchFamily="2" charset="0"/>
                <a:cs typeface="Arial MT"/>
              </a:rPr>
              <a:t>name</a:t>
            </a:r>
            <a:r>
              <a:rPr lang="en-US" sz="1600" spc="-40" dirty="0">
                <a:latin typeface="DM Sans" pitchFamily="2" charset="0"/>
                <a:cs typeface="Arial MT"/>
              </a:rPr>
              <a:t> </a:t>
            </a:r>
            <a:r>
              <a:rPr lang="en-US" sz="1600" spc="-25" dirty="0">
                <a:latin typeface="DM Sans" pitchFamily="2" charset="0"/>
                <a:cs typeface="Arial MT"/>
              </a:rPr>
              <a:t>db.</a:t>
            </a:r>
            <a:endParaRPr lang="en-US" sz="1600" dirty="0">
              <a:latin typeface="DM Sans" pitchFamily="2" charset="0"/>
              <a:cs typeface="Arial MT"/>
            </a:endParaRPr>
          </a:p>
        </p:txBody>
      </p:sp>
      <p:pic>
        <p:nvPicPr>
          <p:cNvPr id="5" name="object 5">
            <a:extLst>
              <a:ext uri="{FF2B5EF4-FFF2-40B4-BE49-F238E27FC236}">
                <a16:creationId xmlns:a16="http://schemas.microsoft.com/office/drawing/2014/main" id="{346ADE7E-583A-7AE4-8F75-F6AD32974E56}"/>
              </a:ext>
            </a:extLst>
          </p:cNvPr>
          <p:cNvPicPr/>
          <p:nvPr/>
        </p:nvPicPr>
        <p:blipFill>
          <a:blip r:embed="rId2" cstate="print"/>
          <a:stretch>
            <a:fillRect/>
          </a:stretch>
        </p:blipFill>
        <p:spPr>
          <a:xfrm>
            <a:off x="4704816" y="1009826"/>
            <a:ext cx="3896867" cy="2391155"/>
          </a:xfrm>
          <a:prstGeom prst="rect">
            <a:avLst/>
          </a:prstGeom>
        </p:spPr>
      </p:pic>
    </p:spTree>
    <p:extLst>
      <p:ext uri="{BB962C8B-B14F-4D97-AF65-F5344CB8AC3E}">
        <p14:creationId xmlns:p14="http://schemas.microsoft.com/office/powerpoint/2010/main" val="2508123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9BC4FE-69D2-CB69-C5E0-2E2633D4EDB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8F2BC86C-6F52-A3F1-7FDB-B3285FCE80E0}"/>
              </a:ext>
            </a:extLst>
          </p:cNvPr>
          <p:cNvSpPr>
            <a:spLocks noGrp="1"/>
          </p:cNvSpPr>
          <p:nvPr>
            <p:ph type="sldNum" sz="quarter" idx="12"/>
          </p:nvPr>
        </p:nvSpPr>
        <p:spPr/>
        <p:txBody>
          <a:bodyPr/>
          <a:lstStyle/>
          <a:p>
            <a:pPr algn="l"/>
            <a:fld id="{AC618148-AE7B-4999-B781-E2BD6F485048}" type="slidenum">
              <a:rPr lang="en-IN" smtClean="0"/>
              <a:pPr algn="l"/>
              <a:t>13</a:t>
            </a:fld>
            <a:endParaRPr lang="en-IN" dirty="0"/>
          </a:p>
        </p:txBody>
      </p:sp>
      <p:sp>
        <p:nvSpPr>
          <p:cNvPr id="60418" name="Text Placeholder 1">
            <a:extLst>
              <a:ext uri="{FF2B5EF4-FFF2-40B4-BE49-F238E27FC236}">
                <a16:creationId xmlns:a16="http://schemas.microsoft.com/office/drawing/2014/main" id="{0653DD21-9379-4279-934D-3B3AC932DBEC}"/>
              </a:ext>
            </a:extLst>
          </p:cNvPr>
          <p:cNvSpPr>
            <a:spLocks noGrp="1"/>
          </p:cNvSpPr>
          <p:nvPr>
            <p:ph type="body" sz="quarter" idx="4294967295"/>
          </p:nvPr>
        </p:nvSpPr>
        <p:spPr>
          <a:xfrm>
            <a:off x="445770" y="365126"/>
            <a:ext cx="7239000" cy="442912"/>
          </a:xfrm>
        </p:spPr>
        <p:txBody>
          <a:bodyPr>
            <a:normAutofit fontScale="92500" lnSpcReduction="10000"/>
          </a:bodyPr>
          <a:lstStyle/>
          <a:p>
            <a:pPr marL="0" indent="0" eaLnBrk="1" hangingPunct="1">
              <a:buNone/>
            </a:pPr>
            <a:r>
              <a:rPr lang="en-US" altLang="en-US" b="1" dirty="0">
                <a:solidFill>
                  <a:srgbClr val="0DBA4B"/>
                </a:solidFill>
              </a:rPr>
              <a:t>Containerization</a:t>
            </a:r>
          </a:p>
        </p:txBody>
      </p:sp>
      <p:sp>
        <p:nvSpPr>
          <p:cNvPr id="17" name="Rectangle 16">
            <a:extLst>
              <a:ext uri="{FF2B5EF4-FFF2-40B4-BE49-F238E27FC236}">
                <a16:creationId xmlns:a16="http://schemas.microsoft.com/office/drawing/2014/main" id="{DA9E11EB-D565-4AAD-88C4-7907BF9FD780}"/>
              </a:ext>
            </a:extLst>
          </p:cNvPr>
          <p:cNvSpPr/>
          <p:nvPr/>
        </p:nvSpPr>
        <p:spPr>
          <a:xfrm>
            <a:off x="1354138" y="3267075"/>
            <a:ext cx="2435225" cy="35718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Host OS</a:t>
            </a:r>
          </a:p>
        </p:txBody>
      </p:sp>
      <p:sp>
        <p:nvSpPr>
          <p:cNvPr id="40" name="Rectangle 39">
            <a:extLst>
              <a:ext uri="{FF2B5EF4-FFF2-40B4-BE49-F238E27FC236}">
                <a16:creationId xmlns:a16="http://schemas.microsoft.com/office/drawing/2014/main" id="{4DA84F22-AD55-4F19-8666-CA5F443A6B4C}"/>
              </a:ext>
            </a:extLst>
          </p:cNvPr>
          <p:cNvSpPr/>
          <p:nvPr/>
        </p:nvSpPr>
        <p:spPr>
          <a:xfrm>
            <a:off x="3140075" y="1878013"/>
            <a:ext cx="655638" cy="319087"/>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solidFill>
              </a:rPr>
              <a:t>App 3</a:t>
            </a:r>
          </a:p>
        </p:txBody>
      </p:sp>
      <p:sp>
        <p:nvSpPr>
          <p:cNvPr id="47" name="Rectangle 46">
            <a:extLst>
              <a:ext uri="{FF2B5EF4-FFF2-40B4-BE49-F238E27FC236}">
                <a16:creationId xmlns:a16="http://schemas.microsoft.com/office/drawing/2014/main" id="{5170A14B-EC74-4B5B-A526-9AD779092153}"/>
              </a:ext>
            </a:extLst>
          </p:cNvPr>
          <p:cNvSpPr/>
          <p:nvPr/>
        </p:nvSpPr>
        <p:spPr>
          <a:xfrm>
            <a:off x="1354138" y="2909888"/>
            <a:ext cx="2435225" cy="357187"/>
          </a:xfrm>
          <a:prstGeom prst="rect">
            <a:avLst/>
          </a:prstGeom>
          <a:solidFill>
            <a:srgbClr val="EB7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Container Engine</a:t>
            </a:r>
          </a:p>
        </p:txBody>
      </p:sp>
      <p:sp>
        <p:nvSpPr>
          <p:cNvPr id="33" name="Rectangle 32">
            <a:extLst>
              <a:ext uri="{FF2B5EF4-FFF2-40B4-BE49-F238E27FC236}">
                <a16:creationId xmlns:a16="http://schemas.microsoft.com/office/drawing/2014/main" id="{D2FBA35F-8867-4772-AB4D-82C635F76B14}"/>
              </a:ext>
            </a:extLst>
          </p:cNvPr>
          <p:cNvSpPr/>
          <p:nvPr/>
        </p:nvSpPr>
        <p:spPr>
          <a:xfrm>
            <a:off x="1354138" y="1870075"/>
            <a:ext cx="644525" cy="319088"/>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solidFill>
              </a:rPr>
              <a:t>App 1</a:t>
            </a:r>
          </a:p>
        </p:txBody>
      </p:sp>
      <p:sp>
        <p:nvSpPr>
          <p:cNvPr id="34" name="Rectangle 33">
            <a:extLst>
              <a:ext uri="{FF2B5EF4-FFF2-40B4-BE49-F238E27FC236}">
                <a16:creationId xmlns:a16="http://schemas.microsoft.com/office/drawing/2014/main" id="{513F1EF0-8413-4658-A314-99EFFB67E74A}"/>
              </a:ext>
            </a:extLst>
          </p:cNvPr>
          <p:cNvSpPr/>
          <p:nvPr/>
        </p:nvSpPr>
        <p:spPr>
          <a:xfrm>
            <a:off x="2260600" y="1868488"/>
            <a:ext cx="646113" cy="317500"/>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solidFill>
                  <a:schemeClr val="tx1"/>
                </a:solidFill>
              </a:rPr>
              <a:t>App 2</a:t>
            </a:r>
          </a:p>
        </p:txBody>
      </p:sp>
      <p:sp>
        <p:nvSpPr>
          <p:cNvPr id="60424" name="TextBox 31">
            <a:extLst>
              <a:ext uri="{FF2B5EF4-FFF2-40B4-BE49-F238E27FC236}">
                <a16:creationId xmlns:a16="http://schemas.microsoft.com/office/drawing/2014/main" id="{2D065AC2-C3D7-43FC-ACB5-48F7981295C7}"/>
              </a:ext>
            </a:extLst>
          </p:cNvPr>
          <p:cNvSpPr txBox="1">
            <a:spLocks noChangeArrowheads="1"/>
          </p:cNvSpPr>
          <p:nvPr/>
        </p:nvSpPr>
        <p:spPr bwMode="auto">
          <a:xfrm>
            <a:off x="1346200" y="1354138"/>
            <a:ext cx="2449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rPr>
              <a:t>Containerization Technique</a:t>
            </a:r>
          </a:p>
        </p:txBody>
      </p:sp>
      <p:sp>
        <p:nvSpPr>
          <p:cNvPr id="35" name="Rectangle 34">
            <a:extLst>
              <a:ext uri="{FF2B5EF4-FFF2-40B4-BE49-F238E27FC236}">
                <a16:creationId xmlns:a16="http://schemas.microsoft.com/office/drawing/2014/main" id="{57B275BF-4781-4458-A138-7C926F088055}"/>
              </a:ext>
            </a:extLst>
          </p:cNvPr>
          <p:cNvSpPr/>
          <p:nvPr/>
        </p:nvSpPr>
        <p:spPr>
          <a:xfrm>
            <a:off x="1354138" y="2184400"/>
            <a:ext cx="644525" cy="727075"/>
          </a:xfrm>
          <a:prstGeom prst="rect">
            <a:avLst/>
          </a:prstGeom>
          <a:solidFill>
            <a:srgbClr val="B238A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60426" name="TextBox 35">
            <a:extLst>
              <a:ext uri="{FF2B5EF4-FFF2-40B4-BE49-F238E27FC236}">
                <a16:creationId xmlns:a16="http://schemas.microsoft.com/office/drawing/2014/main" id="{F1CCF584-389E-40DB-AF5D-EE04653B6276}"/>
              </a:ext>
            </a:extLst>
          </p:cNvPr>
          <p:cNvSpPr txBox="1">
            <a:spLocks noChangeArrowheads="1"/>
          </p:cNvSpPr>
          <p:nvPr/>
        </p:nvSpPr>
        <p:spPr bwMode="auto">
          <a:xfrm>
            <a:off x="1409700" y="2190750"/>
            <a:ext cx="5238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a:solidFill>
                  <a:schemeClr val="bg1"/>
                </a:solidFill>
              </a:rPr>
              <a:t>BINS &amp; LIBS</a:t>
            </a:r>
          </a:p>
        </p:txBody>
      </p:sp>
      <p:sp>
        <p:nvSpPr>
          <p:cNvPr id="39" name="Rectangle 38">
            <a:extLst>
              <a:ext uri="{FF2B5EF4-FFF2-40B4-BE49-F238E27FC236}">
                <a16:creationId xmlns:a16="http://schemas.microsoft.com/office/drawing/2014/main" id="{9859C5BF-8B5C-4288-B6D5-6CE71370F247}"/>
              </a:ext>
            </a:extLst>
          </p:cNvPr>
          <p:cNvSpPr/>
          <p:nvPr/>
        </p:nvSpPr>
        <p:spPr>
          <a:xfrm>
            <a:off x="3140075" y="2190750"/>
            <a:ext cx="649288" cy="720725"/>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60428" name="TextBox 44">
            <a:extLst>
              <a:ext uri="{FF2B5EF4-FFF2-40B4-BE49-F238E27FC236}">
                <a16:creationId xmlns:a16="http://schemas.microsoft.com/office/drawing/2014/main" id="{9E38EB52-E1C9-486E-B635-38E3BFDA8000}"/>
              </a:ext>
            </a:extLst>
          </p:cNvPr>
          <p:cNvSpPr txBox="1">
            <a:spLocks noChangeArrowheads="1"/>
          </p:cNvSpPr>
          <p:nvPr/>
        </p:nvSpPr>
        <p:spPr bwMode="auto">
          <a:xfrm>
            <a:off x="3195638" y="2200275"/>
            <a:ext cx="5238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a:solidFill>
                  <a:schemeClr val="bg1"/>
                </a:solidFill>
              </a:rPr>
              <a:t>BINS</a:t>
            </a:r>
            <a:br>
              <a:rPr lang="en-US" altLang="en-US" sz="1400">
                <a:solidFill>
                  <a:schemeClr val="bg1"/>
                </a:solidFill>
              </a:rPr>
            </a:br>
            <a:r>
              <a:rPr lang="en-US" altLang="en-US" sz="1400">
                <a:solidFill>
                  <a:schemeClr val="bg1"/>
                </a:solidFill>
              </a:rPr>
              <a:t>&amp;</a:t>
            </a:r>
            <a:br>
              <a:rPr lang="en-US" altLang="en-US" sz="1400">
                <a:solidFill>
                  <a:schemeClr val="bg1"/>
                </a:solidFill>
              </a:rPr>
            </a:br>
            <a:r>
              <a:rPr lang="en-US" altLang="en-US" sz="1400">
                <a:solidFill>
                  <a:schemeClr val="bg1"/>
                </a:solidFill>
              </a:rPr>
              <a:t>LIBS</a:t>
            </a:r>
          </a:p>
        </p:txBody>
      </p:sp>
      <p:sp>
        <p:nvSpPr>
          <p:cNvPr id="60429" name="TextBox 50">
            <a:extLst>
              <a:ext uri="{FF2B5EF4-FFF2-40B4-BE49-F238E27FC236}">
                <a16:creationId xmlns:a16="http://schemas.microsoft.com/office/drawing/2014/main" id="{AB81AEF8-586E-4B70-9668-92CFCF7379B3}"/>
              </a:ext>
            </a:extLst>
          </p:cNvPr>
          <p:cNvSpPr txBox="1">
            <a:spLocks noChangeArrowheads="1"/>
          </p:cNvSpPr>
          <p:nvPr/>
        </p:nvSpPr>
        <p:spPr bwMode="auto">
          <a:xfrm>
            <a:off x="333375" y="2289175"/>
            <a:ext cx="8032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100">
                <a:solidFill>
                  <a:srgbClr val="000000"/>
                </a:solidFill>
              </a:rPr>
              <a:t>Containers</a:t>
            </a:r>
          </a:p>
        </p:txBody>
      </p:sp>
      <p:sp>
        <p:nvSpPr>
          <p:cNvPr id="60430" name="TextBox 23">
            <a:extLst>
              <a:ext uri="{FF2B5EF4-FFF2-40B4-BE49-F238E27FC236}">
                <a16:creationId xmlns:a16="http://schemas.microsoft.com/office/drawing/2014/main" id="{FB5749FC-6F96-4FFF-97FD-0F7BC079E1BC}"/>
              </a:ext>
            </a:extLst>
          </p:cNvPr>
          <p:cNvSpPr txBox="1">
            <a:spLocks noChangeArrowheads="1"/>
          </p:cNvSpPr>
          <p:nvPr/>
        </p:nvSpPr>
        <p:spPr bwMode="auto">
          <a:xfrm>
            <a:off x="4168775" y="2233613"/>
            <a:ext cx="4589463"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430213">
              <a:spcAft>
                <a:spcPts val="400"/>
              </a:spcAft>
              <a:buSzPct val="100000"/>
              <a:buFont typeface="Arial" panose="020B0604020202020204" pitchFamily="34" charset="0"/>
              <a:defRPr b="1">
                <a:solidFill>
                  <a:schemeClr val="accent1"/>
                </a:solidFill>
                <a:latin typeface="Calibri" panose="020F0502020204030204" pitchFamily="34" charset="0"/>
                <a:ea typeface="MS PGothic" panose="020B0600070205080204" pitchFamily="34" charset="-128"/>
                <a:cs typeface="HP Simplified" panose="020B0604020204020204" pitchFamily="34" charset="0"/>
              </a:defRPr>
            </a:lvl1pPr>
            <a:lvl2pPr marL="742950" indent="-285750" defTabSz="430213">
              <a:spcAft>
                <a:spcPts val="400"/>
              </a:spcAft>
              <a:buSzPct val="100000"/>
              <a:buFont typeface="Lucida Grande" charset="0"/>
              <a:defRPr sz="1600">
                <a:solidFill>
                  <a:srgbClr val="000000"/>
                </a:solidFill>
                <a:latin typeface="Calibri" panose="020F0502020204030204" pitchFamily="34" charset="0"/>
                <a:ea typeface="MS PGothic" panose="020B0600070205080204" pitchFamily="34" charset="-128"/>
                <a:cs typeface="HP Simplified" panose="020B0604020204020204" pitchFamily="34" charset="0"/>
              </a:defRPr>
            </a:lvl2pPr>
            <a:lvl3pPr marL="1143000" indent="-228600" defTabSz="430213">
              <a:spcAft>
                <a:spcPts val="400"/>
              </a:spcAft>
              <a:buFont typeface="Arial" panose="020B0604020202020204" pitchFamily="34" charset="0"/>
              <a:buChar char="•"/>
              <a:defRPr sz="1400">
                <a:solidFill>
                  <a:srgbClr val="000000"/>
                </a:solidFill>
                <a:latin typeface="Calibri" panose="020F0502020204030204" pitchFamily="34" charset="0"/>
                <a:ea typeface="MS PGothic" panose="020B0600070205080204" pitchFamily="34" charset="-128"/>
                <a:cs typeface="HP Simplified" panose="020B0604020204020204" pitchFamily="34" charset="0"/>
              </a:defRPr>
            </a:lvl3pPr>
            <a:lvl4pPr marL="1600200" indent="-228600" defTabSz="430213">
              <a:spcAft>
                <a:spcPts val="400"/>
              </a:spcAft>
              <a:buSzPct val="80000"/>
              <a:buFont typeface="Lucida Grande" charset="0"/>
              <a:buChar char="−"/>
              <a:defRPr sz="1400">
                <a:solidFill>
                  <a:srgbClr val="000000"/>
                </a:solidFill>
                <a:latin typeface="Calibri" panose="020F0502020204030204" pitchFamily="34" charset="0"/>
                <a:ea typeface="MS PGothic" panose="020B0600070205080204" pitchFamily="34" charset="-128"/>
                <a:cs typeface="HP Simplified" panose="020B0604020204020204" pitchFamily="34" charset="0"/>
              </a:defRPr>
            </a:lvl4pPr>
            <a:lvl5pPr marL="2057400" indent="-228600" defTabSz="430213">
              <a:spcAft>
                <a:spcPts val="400"/>
              </a:spcAft>
              <a:buFont typeface="Arial" panose="020B0604020202020204" pitchFamily="34" charset="0"/>
              <a:buChar char="•"/>
              <a:defRPr sz="1400">
                <a:solidFill>
                  <a:srgbClr val="000000"/>
                </a:solidFill>
                <a:latin typeface="Calibri" panose="020F0502020204030204" pitchFamily="34" charset="0"/>
                <a:ea typeface="MS PGothic" panose="020B0600070205080204" pitchFamily="34" charset="-128"/>
                <a:cs typeface="HP Simplified" panose="020B0604020204020204" pitchFamily="34" charset="0"/>
              </a:defRPr>
            </a:lvl5pPr>
            <a:lvl6pPr marL="2514600" indent="-228600" defTabSz="430213" eaLnBrk="0" fontAlgn="base" hangingPunct="0">
              <a:spcBef>
                <a:spcPct val="0"/>
              </a:spcBef>
              <a:spcAft>
                <a:spcPts val="400"/>
              </a:spcAft>
              <a:buFont typeface="Arial" panose="020B0604020202020204" pitchFamily="34" charset="0"/>
              <a:buChar char="•"/>
              <a:defRPr sz="1400">
                <a:solidFill>
                  <a:srgbClr val="000000"/>
                </a:solidFill>
                <a:latin typeface="Calibri" panose="020F0502020204030204" pitchFamily="34" charset="0"/>
                <a:ea typeface="MS PGothic" panose="020B0600070205080204" pitchFamily="34" charset="-128"/>
                <a:cs typeface="HP Simplified" panose="020B0604020204020204" pitchFamily="34" charset="0"/>
              </a:defRPr>
            </a:lvl6pPr>
            <a:lvl7pPr marL="2971800" indent="-228600" defTabSz="430213" eaLnBrk="0" fontAlgn="base" hangingPunct="0">
              <a:spcBef>
                <a:spcPct val="0"/>
              </a:spcBef>
              <a:spcAft>
                <a:spcPts val="400"/>
              </a:spcAft>
              <a:buFont typeface="Arial" panose="020B0604020202020204" pitchFamily="34" charset="0"/>
              <a:buChar char="•"/>
              <a:defRPr sz="1400">
                <a:solidFill>
                  <a:srgbClr val="000000"/>
                </a:solidFill>
                <a:latin typeface="Calibri" panose="020F0502020204030204" pitchFamily="34" charset="0"/>
                <a:ea typeface="MS PGothic" panose="020B0600070205080204" pitchFamily="34" charset="-128"/>
                <a:cs typeface="HP Simplified" panose="020B0604020204020204" pitchFamily="34" charset="0"/>
              </a:defRPr>
            </a:lvl7pPr>
            <a:lvl8pPr marL="3429000" indent="-228600" defTabSz="430213" eaLnBrk="0" fontAlgn="base" hangingPunct="0">
              <a:spcBef>
                <a:spcPct val="0"/>
              </a:spcBef>
              <a:spcAft>
                <a:spcPts val="400"/>
              </a:spcAft>
              <a:buFont typeface="Arial" panose="020B0604020202020204" pitchFamily="34" charset="0"/>
              <a:buChar char="•"/>
              <a:defRPr sz="1400">
                <a:solidFill>
                  <a:srgbClr val="000000"/>
                </a:solidFill>
                <a:latin typeface="Calibri" panose="020F0502020204030204" pitchFamily="34" charset="0"/>
                <a:ea typeface="MS PGothic" panose="020B0600070205080204" pitchFamily="34" charset="-128"/>
                <a:cs typeface="HP Simplified" panose="020B0604020204020204" pitchFamily="34" charset="0"/>
              </a:defRPr>
            </a:lvl8pPr>
            <a:lvl9pPr marL="3886200" indent="-228600" defTabSz="430213" eaLnBrk="0" fontAlgn="base" hangingPunct="0">
              <a:spcBef>
                <a:spcPct val="0"/>
              </a:spcBef>
              <a:spcAft>
                <a:spcPts val="400"/>
              </a:spcAft>
              <a:buFont typeface="Arial" panose="020B0604020202020204" pitchFamily="34" charset="0"/>
              <a:buChar char="•"/>
              <a:defRPr sz="1400">
                <a:solidFill>
                  <a:srgbClr val="000000"/>
                </a:solidFill>
                <a:latin typeface="Calibri" panose="020F0502020204030204" pitchFamily="34" charset="0"/>
                <a:ea typeface="MS PGothic" panose="020B0600070205080204" pitchFamily="34" charset="-128"/>
                <a:cs typeface="HP Simplified" panose="020B0604020204020204" pitchFamily="34" charset="0"/>
              </a:defRPr>
            </a:lvl9pPr>
          </a:lstStyle>
          <a:p>
            <a:pPr eaLnBrk="1" hangingPunct="1">
              <a:buFont typeface="Wingdings" panose="05000000000000000000" pitchFamily="2" charset="2"/>
              <a:buChar char="§"/>
            </a:pPr>
            <a:r>
              <a:rPr lang="en-US" altLang="en-US" sz="1400" b="0">
                <a:solidFill>
                  <a:srgbClr val="000000"/>
                </a:solidFill>
              </a:rPr>
              <a:t>Containers On Same OS Kernel Are Lighter &amp; Smaller</a:t>
            </a:r>
          </a:p>
          <a:p>
            <a:pPr eaLnBrk="1" hangingPunct="1">
              <a:buFont typeface="Wingdings" panose="05000000000000000000" pitchFamily="2" charset="2"/>
              <a:buChar char="§"/>
            </a:pPr>
            <a:r>
              <a:rPr lang="en-US" altLang="en-US" sz="1400" b="0">
                <a:solidFill>
                  <a:srgbClr val="000000"/>
                </a:solidFill>
              </a:rPr>
              <a:t>Better Resource Utilization Compared To VMs</a:t>
            </a:r>
          </a:p>
          <a:p>
            <a:pPr eaLnBrk="1" hangingPunct="1">
              <a:buFont typeface="Wingdings" panose="05000000000000000000" pitchFamily="2" charset="2"/>
              <a:buChar char="§"/>
            </a:pPr>
            <a:r>
              <a:rPr lang="en-US" altLang="en-US" sz="1400" b="0">
                <a:solidFill>
                  <a:srgbClr val="000000"/>
                </a:solidFill>
              </a:rPr>
              <a:t>Short Boot-Up Process </a:t>
            </a:r>
            <a:r>
              <a:rPr lang="en-US" altLang="en-US" sz="1400" b="0">
                <a:solidFill>
                  <a:srgbClr val="0070C0"/>
                </a:solidFill>
              </a:rPr>
              <a:t>( 1/20</a:t>
            </a:r>
            <a:r>
              <a:rPr lang="en-US" altLang="en-US" sz="1400" b="0" baseline="30000">
                <a:solidFill>
                  <a:srgbClr val="0070C0"/>
                </a:solidFill>
              </a:rPr>
              <a:t>th</a:t>
            </a:r>
            <a:r>
              <a:rPr lang="en-US" altLang="en-US" sz="1400" b="0">
                <a:solidFill>
                  <a:srgbClr val="0070C0"/>
                </a:solidFill>
              </a:rPr>
              <a:t> of a second )</a:t>
            </a:r>
          </a:p>
        </p:txBody>
      </p:sp>
      <p:sp>
        <p:nvSpPr>
          <p:cNvPr id="37" name="Rectangle 36">
            <a:extLst>
              <a:ext uri="{FF2B5EF4-FFF2-40B4-BE49-F238E27FC236}">
                <a16:creationId xmlns:a16="http://schemas.microsoft.com/office/drawing/2014/main" id="{9A38F07A-6128-4BFF-B302-FE51A426BD1D}"/>
              </a:ext>
            </a:extLst>
          </p:cNvPr>
          <p:cNvSpPr/>
          <p:nvPr/>
        </p:nvSpPr>
        <p:spPr>
          <a:xfrm>
            <a:off x="2260600" y="2185988"/>
            <a:ext cx="646113" cy="728662"/>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60432" name="TextBox 37">
            <a:extLst>
              <a:ext uri="{FF2B5EF4-FFF2-40B4-BE49-F238E27FC236}">
                <a16:creationId xmlns:a16="http://schemas.microsoft.com/office/drawing/2014/main" id="{6580BB64-82C1-4788-8D07-530B19F940B1}"/>
              </a:ext>
            </a:extLst>
          </p:cNvPr>
          <p:cNvSpPr txBox="1">
            <a:spLocks noChangeArrowheads="1"/>
          </p:cNvSpPr>
          <p:nvPr/>
        </p:nvSpPr>
        <p:spPr bwMode="auto">
          <a:xfrm>
            <a:off x="2316163" y="2193925"/>
            <a:ext cx="5254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a:solidFill>
                  <a:schemeClr val="bg1"/>
                </a:solidFill>
              </a:rPr>
              <a:t>BINS &amp; LIBS</a:t>
            </a:r>
          </a:p>
        </p:txBody>
      </p:sp>
      <p:sp>
        <p:nvSpPr>
          <p:cNvPr id="42" name="Left Brace 41">
            <a:extLst>
              <a:ext uri="{FF2B5EF4-FFF2-40B4-BE49-F238E27FC236}">
                <a16:creationId xmlns:a16="http://schemas.microsoft.com/office/drawing/2014/main" id="{481CAEA9-2F67-4F9E-861B-9DBEABC614DE}"/>
              </a:ext>
            </a:extLst>
          </p:cNvPr>
          <p:cNvSpPr/>
          <p:nvPr/>
        </p:nvSpPr>
        <p:spPr>
          <a:xfrm>
            <a:off x="1136650" y="1898650"/>
            <a:ext cx="106363" cy="1001713"/>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1800"/>
          </a:p>
        </p:txBody>
      </p:sp>
      <p:sp>
        <p:nvSpPr>
          <p:cNvPr id="60434" name="TextBox 42">
            <a:extLst>
              <a:ext uri="{FF2B5EF4-FFF2-40B4-BE49-F238E27FC236}">
                <a16:creationId xmlns:a16="http://schemas.microsoft.com/office/drawing/2014/main" id="{827C90B3-8705-44B5-B792-CF0D5C7FF677}"/>
              </a:ext>
            </a:extLst>
          </p:cNvPr>
          <p:cNvSpPr txBox="1">
            <a:spLocks noChangeArrowheads="1"/>
          </p:cNvSpPr>
          <p:nvPr/>
        </p:nvSpPr>
        <p:spPr bwMode="auto">
          <a:xfrm>
            <a:off x="4168775" y="1878013"/>
            <a:ext cx="2439988" cy="30797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a:solidFill>
                  <a:schemeClr val="bg1"/>
                </a:solidFill>
              </a:rPr>
              <a:t>Advantages Over Virtualization</a:t>
            </a:r>
          </a:p>
        </p:txBody>
      </p:sp>
      <p:sp>
        <p:nvSpPr>
          <p:cNvPr id="60435" name="TextBox 3">
            <a:extLst>
              <a:ext uri="{FF2B5EF4-FFF2-40B4-BE49-F238E27FC236}">
                <a16:creationId xmlns:a16="http://schemas.microsoft.com/office/drawing/2014/main" id="{309276CF-BBCF-498D-8EED-472A3DA2BFBE}"/>
              </a:ext>
            </a:extLst>
          </p:cNvPr>
          <p:cNvSpPr txBox="1">
            <a:spLocks noChangeArrowheads="1"/>
          </p:cNvSpPr>
          <p:nvPr/>
        </p:nvSpPr>
        <p:spPr bwMode="auto">
          <a:xfrm>
            <a:off x="333375" y="846138"/>
            <a:ext cx="5056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rPr>
              <a:t>Note: Containerization Is Just Virtualization At The OS Level</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857E-C379-4760-3D16-2193E9A356A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CCAD7B-83B5-C189-87A3-A4C45AA52242}"/>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DED4715F-51BA-00E4-9060-3B854DA78884}"/>
              </a:ext>
            </a:extLst>
          </p:cNvPr>
          <p:cNvSpPr>
            <a:spLocks noGrp="1"/>
          </p:cNvSpPr>
          <p:nvPr>
            <p:ph type="sldNum" sz="quarter" idx="12"/>
          </p:nvPr>
        </p:nvSpPr>
        <p:spPr/>
        <p:txBody>
          <a:bodyPr/>
          <a:lstStyle/>
          <a:p>
            <a:pPr algn="l"/>
            <a:fld id="{AC618148-AE7B-4999-B781-E2BD6F485048}" type="slidenum">
              <a:rPr lang="en-IN" smtClean="0"/>
              <a:pPr algn="l"/>
              <a:t>130</a:t>
            </a:fld>
            <a:endParaRPr lang="en-IN" dirty="0"/>
          </a:p>
        </p:txBody>
      </p:sp>
      <p:sp>
        <p:nvSpPr>
          <p:cNvPr id="226307" name="Text Placeholder 1">
            <a:extLst>
              <a:ext uri="{FF2B5EF4-FFF2-40B4-BE49-F238E27FC236}">
                <a16:creationId xmlns:a16="http://schemas.microsoft.com/office/drawing/2014/main" id="{62F8B3A4-8713-D0B1-E1B6-ECC640625DE6}"/>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buNone/>
            </a:pPr>
            <a:r>
              <a:rPr lang="fr-FR" b="1" dirty="0">
                <a:solidFill>
                  <a:srgbClr val="0DBA4B"/>
                </a:solidFill>
                <a:cs typeface="Arial"/>
              </a:rPr>
              <a:t>Docker</a:t>
            </a:r>
            <a:r>
              <a:rPr lang="fr-FR" b="1" spc="-95" dirty="0">
                <a:solidFill>
                  <a:srgbClr val="0DBA4B"/>
                </a:solidFill>
                <a:cs typeface="Arial"/>
              </a:rPr>
              <a:t> </a:t>
            </a:r>
            <a:r>
              <a:rPr lang="fr-FR" b="1" dirty="0">
                <a:solidFill>
                  <a:srgbClr val="0DBA4B"/>
                </a:solidFill>
                <a:cs typeface="Arial"/>
              </a:rPr>
              <a:t>Compose:</a:t>
            </a:r>
            <a:r>
              <a:rPr lang="fr-FR" b="1" spc="-50" dirty="0">
                <a:solidFill>
                  <a:srgbClr val="0DBA4B"/>
                </a:solidFill>
                <a:cs typeface="Arial"/>
              </a:rPr>
              <a:t> </a:t>
            </a:r>
            <a:r>
              <a:rPr lang="fr-FR" b="1" dirty="0">
                <a:solidFill>
                  <a:srgbClr val="0DBA4B"/>
                </a:solidFill>
              </a:rPr>
              <a:t>Multi</a:t>
            </a:r>
            <a:r>
              <a:rPr lang="fr-FR" b="1" spc="-110" dirty="0">
                <a:solidFill>
                  <a:srgbClr val="0DBA4B"/>
                </a:solidFill>
              </a:rPr>
              <a:t> </a:t>
            </a:r>
            <a:r>
              <a:rPr lang="fr-FR" b="1" dirty="0">
                <a:solidFill>
                  <a:srgbClr val="0DBA4B"/>
                </a:solidFill>
              </a:rPr>
              <a:t>Container</a:t>
            </a:r>
            <a:r>
              <a:rPr lang="fr-FR" b="1" spc="-95" dirty="0">
                <a:solidFill>
                  <a:srgbClr val="0DBA4B"/>
                </a:solidFill>
              </a:rPr>
              <a:t> </a:t>
            </a:r>
            <a:r>
              <a:rPr lang="fr-FR" b="1" spc="-10" dirty="0">
                <a:solidFill>
                  <a:srgbClr val="0DBA4B"/>
                </a:solidFill>
              </a:rPr>
              <a:t>Applications</a:t>
            </a:r>
            <a:endParaRPr lang="en-US" altLang="en-US" b="1" dirty="0">
              <a:solidFill>
                <a:srgbClr val="0DBA4B"/>
              </a:solidFill>
            </a:endParaRPr>
          </a:p>
        </p:txBody>
      </p:sp>
      <p:pic>
        <p:nvPicPr>
          <p:cNvPr id="18" name="Picture 17">
            <a:extLst>
              <a:ext uri="{FF2B5EF4-FFF2-40B4-BE49-F238E27FC236}">
                <a16:creationId xmlns:a16="http://schemas.microsoft.com/office/drawing/2014/main" id="{28837D25-F950-8EF1-32DB-033E955BE3C3}"/>
              </a:ext>
            </a:extLst>
          </p:cNvPr>
          <p:cNvPicPr>
            <a:picLocks noChangeAspect="1"/>
          </p:cNvPicPr>
          <p:nvPr/>
        </p:nvPicPr>
        <p:blipFill>
          <a:blip r:embed="rId2"/>
          <a:stretch>
            <a:fillRect/>
          </a:stretch>
        </p:blipFill>
        <p:spPr>
          <a:xfrm>
            <a:off x="699324" y="625530"/>
            <a:ext cx="7029812" cy="4019756"/>
          </a:xfrm>
          <a:prstGeom prst="rect">
            <a:avLst/>
          </a:prstGeom>
        </p:spPr>
      </p:pic>
    </p:spTree>
    <p:extLst>
      <p:ext uri="{BB962C8B-B14F-4D97-AF65-F5344CB8AC3E}">
        <p14:creationId xmlns:p14="http://schemas.microsoft.com/office/powerpoint/2010/main" val="38087880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75C106-3735-3F3C-595E-77500CC0E472}"/>
              </a:ext>
            </a:extLst>
          </p:cNvPr>
          <p:cNvSpPr>
            <a:spLocks noGrp="1"/>
          </p:cNvSpPr>
          <p:nvPr>
            <p:ph type="ftr" sz="quarter" idx="11"/>
          </p:nvPr>
        </p:nvSpPr>
        <p:spPr/>
        <p:txBody>
          <a:bodyPr/>
          <a:lstStyle/>
          <a:p>
            <a:r>
              <a:rPr lang="en-IN"/>
              <a:t>www.guvi.in</a:t>
            </a:r>
          </a:p>
        </p:txBody>
      </p:sp>
      <p:sp>
        <p:nvSpPr>
          <p:cNvPr id="5" name="Slide Number Placeholder 4">
            <a:extLst>
              <a:ext uri="{FF2B5EF4-FFF2-40B4-BE49-F238E27FC236}">
                <a16:creationId xmlns:a16="http://schemas.microsoft.com/office/drawing/2014/main" id="{91DCFE7A-2618-07EA-1269-0D39F39CD80B}"/>
              </a:ext>
            </a:extLst>
          </p:cNvPr>
          <p:cNvSpPr>
            <a:spLocks noGrp="1"/>
          </p:cNvSpPr>
          <p:nvPr>
            <p:ph type="sldNum" sz="quarter" idx="12"/>
          </p:nvPr>
        </p:nvSpPr>
        <p:spPr/>
        <p:txBody>
          <a:bodyPr/>
          <a:lstStyle/>
          <a:p>
            <a:fld id="{AC618148-AE7B-4999-B781-E2BD6F485048}" type="slidenum">
              <a:rPr lang="en-IN" smtClean="0"/>
              <a:pPr/>
              <a:t>131</a:t>
            </a:fld>
            <a:endParaRPr lang="en-IN" dirty="0"/>
          </a:p>
        </p:txBody>
      </p:sp>
      <p:pic>
        <p:nvPicPr>
          <p:cNvPr id="6" name="Google Shape;194;p26">
            <a:extLst>
              <a:ext uri="{FF2B5EF4-FFF2-40B4-BE49-F238E27FC236}">
                <a16:creationId xmlns:a16="http://schemas.microsoft.com/office/drawing/2014/main" id="{388D3DF2-C6B3-B010-D4A5-8E2017BA8CF2}"/>
              </a:ext>
            </a:extLst>
          </p:cNvPr>
          <p:cNvPicPr preferRelativeResize="0">
            <a:picLocks noChangeAspect="1"/>
          </p:cNvPicPr>
          <p:nvPr/>
        </p:nvPicPr>
        <p:blipFill>
          <a:blip r:embed="rId2">
            <a:alphaModFix/>
          </a:blip>
          <a:stretch>
            <a:fillRect/>
          </a:stretch>
        </p:blipFill>
        <p:spPr>
          <a:xfrm>
            <a:off x="730250" y="1086202"/>
            <a:ext cx="2773741" cy="2773741"/>
          </a:xfrm>
          <a:prstGeom prst="rect">
            <a:avLst/>
          </a:prstGeom>
          <a:noFill/>
          <a:ln>
            <a:noFill/>
          </a:ln>
        </p:spPr>
      </p:pic>
      <p:sp>
        <p:nvSpPr>
          <p:cNvPr id="7" name="Google Shape;204;p27">
            <a:extLst>
              <a:ext uri="{FF2B5EF4-FFF2-40B4-BE49-F238E27FC236}">
                <a16:creationId xmlns:a16="http://schemas.microsoft.com/office/drawing/2014/main" id="{BC0ED8D7-62B1-C0D4-6779-2D6B641943E6}"/>
              </a:ext>
            </a:extLst>
          </p:cNvPr>
          <p:cNvSpPr/>
          <p:nvPr/>
        </p:nvSpPr>
        <p:spPr>
          <a:xfrm flipH="1">
            <a:off x="4572000" y="1537622"/>
            <a:ext cx="1689750" cy="1189800"/>
          </a:xfrm>
          <a:prstGeom prst="flowChartMagneticTape">
            <a:avLst/>
          </a:prstGeom>
          <a:solidFill>
            <a:srgbClr val="099F4E"/>
          </a:solidFill>
          <a:ln>
            <a:noFill/>
          </a:ln>
        </p:spPr>
        <p:txBody>
          <a:bodyPr spcFirstLastPara="1" wrap="square" lIns="68569" tIns="68569" rIns="68569" bIns="68569" anchor="ctr" anchorCtr="0">
            <a:noAutofit/>
          </a:bodyPr>
          <a:lstStyle/>
          <a:p>
            <a:pPr algn="ctr">
              <a:spcBef>
                <a:spcPts val="0"/>
              </a:spcBef>
              <a:spcAft>
                <a:spcPts val="0"/>
              </a:spcAft>
            </a:pPr>
            <a:r>
              <a:rPr lang="en" sz="2700" b="1" dirty="0">
                <a:solidFill>
                  <a:srgbClr val="FFFFFF"/>
                </a:solidFill>
                <a:latin typeface="DM Sans"/>
                <a:ea typeface="DM Sans"/>
                <a:cs typeface="DM Sans"/>
                <a:sym typeface="DM Sans"/>
              </a:rPr>
              <a:t>Q &amp;A </a:t>
            </a:r>
            <a:endParaRPr sz="2700" b="1" dirty="0">
              <a:latin typeface="DM Sans"/>
              <a:ea typeface="DM Sans"/>
              <a:cs typeface="DM Sans"/>
              <a:sym typeface="DM Sans"/>
            </a:endParaRPr>
          </a:p>
        </p:txBody>
      </p:sp>
    </p:spTree>
    <p:extLst>
      <p:ext uri="{BB962C8B-B14F-4D97-AF65-F5344CB8AC3E}">
        <p14:creationId xmlns:p14="http://schemas.microsoft.com/office/powerpoint/2010/main" val="18431106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8A3A1-55C7-7A73-C27B-78CE873F34A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477E44-E8F7-0CC9-ACD0-696D910802BD}"/>
              </a:ext>
            </a:extLst>
          </p:cNvPr>
          <p:cNvSpPr>
            <a:spLocks noGrp="1"/>
          </p:cNvSpPr>
          <p:nvPr>
            <p:ph type="ftr" sz="quarter" idx="11"/>
          </p:nvPr>
        </p:nvSpPr>
        <p:spPr/>
        <p:txBody>
          <a:bodyPr/>
          <a:lstStyle/>
          <a:p>
            <a:r>
              <a:rPr lang="en-IN"/>
              <a:t>www.guvi.in</a:t>
            </a:r>
          </a:p>
        </p:txBody>
      </p:sp>
      <p:sp>
        <p:nvSpPr>
          <p:cNvPr id="5" name="Slide Number Placeholder 4">
            <a:extLst>
              <a:ext uri="{FF2B5EF4-FFF2-40B4-BE49-F238E27FC236}">
                <a16:creationId xmlns:a16="http://schemas.microsoft.com/office/drawing/2014/main" id="{2CB7C72B-11FF-D1E2-6D5D-8F1ADD4643B0}"/>
              </a:ext>
            </a:extLst>
          </p:cNvPr>
          <p:cNvSpPr>
            <a:spLocks noGrp="1"/>
          </p:cNvSpPr>
          <p:nvPr>
            <p:ph type="sldNum" sz="quarter" idx="12"/>
          </p:nvPr>
        </p:nvSpPr>
        <p:spPr/>
        <p:txBody>
          <a:bodyPr/>
          <a:lstStyle/>
          <a:p>
            <a:fld id="{AC618148-AE7B-4999-B781-E2BD6F485048}" type="slidenum">
              <a:rPr lang="en-IN" smtClean="0"/>
              <a:pPr/>
              <a:t>132</a:t>
            </a:fld>
            <a:endParaRPr lang="en-IN" dirty="0"/>
          </a:p>
        </p:txBody>
      </p:sp>
      <p:sp>
        <p:nvSpPr>
          <p:cNvPr id="2" name="Google Shape;202;p27">
            <a:extLst>
              <a:ext uri="{FF2B5EF4-FFF2-40B4-BE49-F238E27FC236}">
                <a16:creationId xmlns:a16="http://schemas.microsoft.com/office/drawing/2014/main" id="{9016FD39-F01E-9223-19AF-AB7063010CC2}"/>
              </a:ext>
            </a:extLst>
          </p:cNvPr>
          <p:cNvSpPr txBox="1">
            <a:spLocks/>
          </p:cNvSpPr>
          <p:nvPr/>
        </p:nvSpPr>
        <p:spPr>
          <a:xfrm>
            <a:off x="274202" y="632006"/>
            <a:ext cx="7464252" cy="507825"/>
          </a:xfrm>
          <a:prstGeom prst="rect">
            <a:avLst/>
          </a:prstGeom>
        </p:spPr>
        <p:txBody>
          <a:bodyPr spcFirstLastPara="1" wrap="square" lIns="68569" tIns="68569" rIns="68569" bIns="68569" anchor="t" anchorCtr="0">
            <a:noAutofit/>
          </a:bodyPr>
          <a:lstStyle>
            <a:lvl1pPr algn="l" defTabSz="914400" rtl="0" eaLnBrk="1" latinLnBrk="0" hangingPunct="1">
              <a:lnSpc>
                <a:spcPct val="90000"/>
              </a:lnSpc>
              <a:spcBef>
                <a:spcPct val="0"/>
              </a:spcBef>
              <a:buNone/>
              <a:defRPr sz="4400" kern="1200">
                <a:solidFill>
                  <a:schemeClr val="tx1"/>
                </a:solidFill>
                <a:latin typeface="DM Sans" pitchFamily="2" charset="0"/>
                <a:ea typeface="+mj-ea"/>
                <a:cs typeface="+mj-cs"/>
              </a:defRPr>
            </a:lvl1pPr>
          </a:lstStyle>
          <a:p>
            <a:pPr algn="ctr">
              <a:lnSpc>
                <a:spcPct val="115000"/>
              </a:lnSpc>
              <a:spcBef>
                <a:spcPts val="0"/>
              </a:spcBef>
              <a:buSzPts val="990"/>
            </a:pPr>
            <a:r>
              <a:rPr lang="en-IN" sz="3000" b="1" dirty="0">
                <a:latin typeface="DM Sans"/>
                <a:ea typeface="DM Sans"/>
                <a:cs typeface="DM Sans"/>
                <a:sym typeface="DM Sans"/>
              </a:rPr>
              <a:t>We're done!</a:t>
            </a:r>
          </a:p>
          <a:p>
            <a:pPr algn="ctr">
              <a:lnSpc>
                <a:spcPct val="115000"/>
              </a:lnSpc>
              <a:spcBef>
                <a:spcPts val="0"/>
              </a:spcBef>
              <a:buSzPts val="990"/>
            </a:pPr>
            <a:r>
              <a:rPr lang="en-IN" sz="3000" b="1" dirty="0">
                <a:solidFill>
                  <a:srgbClr val="0DBA4B"/>
                </a:solidFill>
                <a:latin typeface="DM Sans"/>
                <a:ea typeface="DM Sans"/>
                <a:cs typeface="DM Sans"/>
                <a:sym typeface="DM Sans"/>
              </a:rPr>
              <a:t>Thank you </a:t>
            </a:r>
            <a:r>
              <a:rPr lang="en-IN" sz="3000" b="1" dirty="0">
                <a:solidFill>
                  <a:srgbClr val="434343"/>
                </a:solidFill>
                <a:latin typeface="DM Sans"/>
                <a:ea typeface="DM Sans"/>
                <a:cs typeface="DM Sans"/>
                <a:sym typeface="DM Sans"/>
              </a:rPr>
              <a:t>for your time and participation. </a:t>
            </a:r>
          </a:p>
          <a:p>
            <a:pPr algn="ctr">
              <a:lnSpc>
                <a:spcPct val="115000"/>
              </a:lnSpc>
              <a:spcBef>
                <a:spcPts val="0"/>
              </a:spcBef>
              <a:buSzPts val="990"/>
            </a:pPr>
            <a:r>
              <a:rPr lang="en-IN" sz="3000" b="1" dirty="0">
                <a:solidFill>
                  <a:srgbClr val="434343"/>
                </a:solidFill>
                <a:latin typeface="DM Sans"/>
                <a:ea typeface="DM Sans"/>
                <a:cs typeface="DM Sans"/>
                <a:sym typeface="DM Sans"/>
              </a:rPr>
              <a:t> </a:t>
            </a:r>
          </a:p>
          <a:p>
            <a:pPr algn="ctr">
              <a:lnSpc>
                <a:spcPct val="115000"/>
              </a:lnSpc>
              <a:spcBef>
                <a:spcPts val="0"/>
              </a:spcBef>
              <a:buSzPts val="990"/>
            </a:pPr>
            <a:endParaRPr lang="en-IN" sz="3000" b="1" dirty="0">
              <a:solidFill>
                <a:srgbClr val="434343"/>
              </a:solidFill>
              <a:latin typeface="DM Sans"/>
              <a:ea typeface="DM Sans"/>
              <a:cs typeface="DM Sans"/>
              <a:sym typeface="DM Sans"/>
            </a:endParaRPr>
          </a:p>
          <a:p>
            <a:pPr algn="ctr">
              <a:lnSpc>
                <a:spcPct val="115000"/>
              </a:lnSpc>
              <a:spcBef>
                <a:spcPts val="0"/>
              </a:spcBef>
              <a:buSzPts val="990"/>
            </a:pPr>
            <a:endParaRPr lang="en-IN" sz="3000" b="1" dirty="0">
              <a:solidFill>
                <a:srgbClr val="434343"/>
              </a:solidFill>
              <a:latin typeface="DM Sans"/>
              <a:ea typeface="DM Sans"/>
              <a:cs typeface="DM Sans"/>
              <a:sym typeface="DM Sans"/>
            </a:endParaRPr>
          </a:p>
        </p:txBody>
      </p:sp>
      <p:pic>
        <p:nvPicPr>
          <p:cNvPr id="3" name="Picture 2">
            <a:extLst>
              <a:ext uri="{FF2B5EF4-FFF2-40B4-BE49-F238E27FC236}">
                <a16:creationId xmlns:a16="http://schemas.microsoft.com/office/drawing/2014/main" id="{86F27FF3-A013-2A10-8996-BC225093944E}"/>
              </a:ext>
            </a:extLst>
          </p:cNvPr>
          <p:cNvPicPr>
            <a:picLocks noChangeAspect="1"/>
          </p:cNvPicPr>
          <p:nvPr/>
        </p:nvPicPr>
        <p:blipFill>
          <a:blip r:embed="rId2"/>
          <a:stretch>
            <a:fillRect/>
          </a:stretch>
        </p:blipFill>
        <p:spPr>
          <a:xfrm>
            <a:off x="1826841" y="2368867"/>
            <a:ext cx="4514850" cy="2362200"/>
          </a:xfrm>
          <a:prstGeom prst="rect">
            <a:avLst/>
          </a:prstGeom>
        </p:spPr>
      </p:pic>
    </p:spTree>
    <p:extLst>
      <p:ext uri="{BB962C8B-B14F-4D97-AF65-F5344CB8AC3E}">
        <p14:creationId xmlns:p14="http://schemas.microsoft.com/office/powerpoint/2010/main" val="779907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C00791-24AF-B742-5A4D-03CE6B27ADF6}"/>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411FC8F4-8A2C-F739-6F00-70BE59FA37FE}"/>
              </a:ext>
            </a:extLst>
          </p:cNvPr>
          <p:cNvSpPr>
            <a:spLocks noGrp="1"/>
          </p:cNvSpPr>
          <p:nvPr>
            <p:ph type="sldNum" sz="quarter" idx="12"/>
          </p:nvPr>
        </p:nvSpPr>
        <p:spPr/>
        <p:txBody>
          <a:bodyPr/>
          <a:lstStyle/>
          <a:p>
            <a:pPr algn="l"/>
            <a:fld id="{AC618148-AE7B-4999-B781-E2BD6F485048}" type="slidenum">
              <a:rPr lang="en-IN" smtClean="0"/>
              <a:pPr algn="l"/>
              <a:t>14</a:t>
            </a:fld>
            <a:endParaRPr lang="en-IN" dirty="0"/>
          </a:p>
        </p:txBody>
      </p:sp>
      <p:sp>
        <p:nvSpPr>
          <p:cNvPr id="5" name="Rectangle 4">
            <a:extLst>
              <a:ext uri="{FF2B5EF4-FFF2-40B4-BE49-F238E27FC236}">
                <a16:creationId xmlns:a16="http://schemas.microsoft.com/office/drawing/2014/main" id="{43A66D16-E9FC-4349-844D-56EEDBB1A50C}"/>
              </a:ext>
            </a:extLst>
          </p:cNvPr>
          <p:cNvSpPr/>
          <p:nvPr/>
        </p:nvSpPr>
        <p:spPr>
          <a:xfrm>
            <a:off x="1474470" y="1062673"/>
            <a:ext cx="6185328" cy="25492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altLang="en-US" sz="3200" b="1" dirty="0">
                <a:solidFill>
                  <a:srgbClr val="0DBA4B"/>
                </a:solidFill>
              </a:rPr>
              <a:t>Benefits of Docker over VM’s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431DBB-45EB-5F46-38A8-4F0492EE7764}"/>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B1ECAD93-D506-1364-C01D-69F289BEAA8C}"/>
              </a:ext>
            </a:extLst>
          </p:cNvPr>
          <p:cNvSpPr>
            <a:spLocks noGrp="1"/>
          </p:cNvSpPr>
          <p:nvPr>
            <p:ph type="sldNum" sz="quarter" idx="12"/>
          </p:nvPr>
        </p:nvSpPr>
        <p:spPr/>
        <p:txBody>
          <a:bodyPr/>
          <a:lstStyle/>
          <a:p>
            <a:pPr algn="l"/>
            <a:fld id="{AC618148-AE7B-4999-B781-E2BD6F485048}" type="slidenum">
              <a:rPr lang="en-IN" smtClean="0"/>
              <a:pPr algn="l"/>
              <a:t>15</a:t>
            </a:fld>
            <a:endParaRPr lang="en-IN" dirty="0"/>
          </a:p>
        </p:txBody>
      </p:sp>
      <p:sp>
        <p:nvSpPr>
          <p:cNvPr id="65538" name="Text Placeholder 1">
            <a:extLst>
              <a:ext uri="{FF2B5EF4-FFF2-40B4-BE49-F238E27FC236}">
                <a16:creationId xmlns:a16="http://schemas.microsoft.com/office/drawing/2014/main" id="{37E64EAF-BAE8-4EC7-96B8-2748A8C13E3D}"/>
              </a:ext>
            </a:extLst>
          </p:cNvPr>
          <p:cNvSpPr>
            <a:spLocks noGrp="1"/>
          </p:cNvSpPr>
          <p:nvPr>
            <p:ph type="body" sz="quarter" idx="4294967295"/>
          </p:nvPr>
        </p:nvSpPr>
        <p:spPr>
          <a:xfrm>
            <a:off x="190500" y="249238"/>
            <a:ext cx="7239000" cy="442912"/>
          </a:xfrm>
        </p:spPr>
        <p:txBody>
          <a:bodyPr>
            <a:normAutofit fontScale="92500" lnSpcReduction="10000"/>
          </a:bodyPr>
          <a:lstStyle/>
          <a:p>
            <a:pPr marL="0" indent="0" eaLnBrk="1" hangingPunct="1">
              <a:buNone/>
            </a:pPr>
            <a:r>
              <a:rPr lang="en-US" altLang="en-US" b="1" dirty="0">
                <a:solidFill>
                  <a:srgbClr val="0DBA4B"/>
                </a:solidFill>
              </a:rPr>
              <a:t>VM vs. Docker</a:t>
            </a:r>
          </a:p>
        </p:txBody>
      </p:sp>
      <p:pic>
        <p:nvPicPr>
          <p:cNvPr id="65539" name="Picture 2" descr="C:\Users\Admin\Downloads\PPT_13sep-01.png">
            <a:extLst>
              <a:ext uri="{FF2B5EF4-FFF2-40B4-BE49-F238E27FC236}">
                <a16:creationId xmlns:a16="http://schemas.microsoft.com/office/drawing/2014/main" id="{7ECD4048-82B6-47A9-9EAC-2331E87A4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914400"/>
            <a:ext cx="41529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6D5DB4-2522-46F4-A731-CD32BC3F7D33}"/>
              </a:ext>
            </a:extLst>
          </p:cNvPr>
          <p:cNvSpPr>
            <a:spLocks noGrp="1"/>
          </p:cNvSpPr>
          <p:nvPr>
            <p:ph type="ftr" sz="quarter" idx="11"/>
          </p:nvPr>
        </p:nvSpPr>
        <p:spPr/>
        <p:txBody>
          <a:bodyPr/>
          <a:lstStyle/>
          <a:p>
            <a:r>
              <a:rPr lang="en-IN"/>
              <a:t>www.guvi.in</a:t>
            </a:r>
            <a:endParaRPr lang="en-IN" dirty="0"/>
          </a:p>
        </p:txBody>
      </p:sp>
      <p:sp>
        <p:nvSpPr>
          <p:cNvPr id="5" name="Slide Number Placeholder 4">
            <a:extLst>
              <a:ext uri="{FF2B5EF4-FFF2-40B4-BE49-F238E27FC236}">
                <a16:creationId xmlns:a16="http://schemas.microsoft.com/office/drawing/2014/main" id="{0CECA907-CADD-664F-9704-D7602264EE7A}"/>
              </a:ext>
            </a:extLst>
          </p:cNvPr>
          <p:cNvSpPr>
            <a:spLocks noGrp="1"/>
          </p:cNvSpPr>
          <p:nvPr>
            <p:ph type="sldNum" sz="quarter" idx="12"/>
          </p:nvPr>
        </p:nvSpPr>
        <p:spPr/>
        <p:txBody>
          <a:bodyPr/>
          <a:lstStyle/>
          <a:p>
            <a:pPr algn="l"/>
            <a:fld id="{AC618148-AE7B-4999-B781-E2BD6F485048}" type="slidenum">
              <a:rPr lang="en-IN" smtClean="0"/>
              <a:pPr algn="l"/>
              <a:t>16</a:t>
            </a:fld>
            <a:endParaRPr lang="en-IN" dirty="0"/>
          </a:p>
        </p:txBody>
      </p:sp>
      <p:sp>
        <p:nvSpPr>
          <p:cNvPr id="66562" name="Text Placeholder 1">
            <a:extLst>
              <a:ext uri="{FF2B5EF4-FFF2-40B4-BE49-F238E27FC236}">
                <a16:creationId xmlns:a16="http://schemas.microsoft.com/office/drawing/2014/main" id="{1567F114-DE47-4142-B53E-E511C9FD593A}"/>
              </a:ext>
            </a:extLst>
          </p:cNvPr>
          <p:cNvSpPr>
            <a:spLocks noGrp="1"/>
          </p:cNvSpPr>
          <p:nvPr>
            <p:ph type="body" sz="quarter" idx="4294967295"/>
          </p:nvPr>
        </p:nvSpPr>
        <p:spPr>
          <a:xfrm>
            <a:off x="-20363" y="272257"/>
            <a:ext cx="8066172" cy="442912"/>
          </a:xfrm>
        </p:spPr>
        <p:txBody>
          <a:bodyPr>
            <a:normAutofit fontScale="92500" lnSpcReduction="10000"/>
          </a:bodyPr>
          <a:lstStyle/>
          <a:p>
            <a:pPr marL="0" indent="0" eaLnBrk="1" hangingPunct="1">
              <a:buNone/>
            </a:pPr>
            <a:r>
              <a:rPr lang="en-US" altLang="en-US" b="1" dirty="0">
                <a:solidFill>
                  <a:srgbClr val="0DBA4B"/>
                </a:solidFill>
              </a:rPr>
              <a:t>Resource/Memory Utilization</a:t>
            </a:r>
          </a:p>
        </p:txBody>
      </p:sp>
      <p:sp>
        <p:nvSpPr>
          <p:cNvPr id="4" name="Cylinder 3">
            <a:extLst>
              <a:ext uri="{FF2B5EF4-FFF2-40B4-BE49-F238E27FC236}">
                <a16:creationId xmlns:a16="http://schemas.microsoft.com/office/drawing/2014/main" id="{EF4D8CB7-E58F-4AD3-80D5-AB7A33E97623}"/>
              </a:ext>
            </a:extLst>
          </p:cNvPr>
          <p:cNvSpPr/>
          <p:nvPr/>
        </p:nvSpPr>
        <p:spPr>
          <a:xfrm>
            <a:off x="1452563" y="1992313"/>
            <a:ext cx="876300" cy="1046162"/>
          </a:xfrm>
          <a:prstGeom prst="can">
            <a:avLst/>
          </a:prstGeom>
          <a:solidFill>
            <a:srgbClr val="007BA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Total Memory:</a:t>
            </a:r>
          </a:p>
          <a:p>
            <a:pPr algn="ctr" eaLnBrk="1" fontAlgn="auto" hangingPunct="1">
              <a:spcBef>
                <a:spcPts val="0"/>
              </a:spcBef>
              <a:spcAft>
                <a:spcPts val="0"/>
              </a:spcAft>
              <a:defRPr/>
            </a:pPr>
            <a:r>
              <a:rPr lang="en-US" sz="900" dirty="0"/>
              <a:t>16 GB</a:t>
            </a:r>
          </a:p>
        </p:txBody>
      </p:sp>
      <p:sp>
        <p:nvSpPr>
          <p:cNvPr id="8" name="Rectangle 7">
            <a:extLst>
              <a:ext uri="{FF2B5EF4-FFF2-40B4-BE49-F238E27FC236}">
                <a16:creationId xmlns:a16="http://schemas.microsoft.com/office/drawing/2014/main" id="{2AD231F0-6AE6-4E34-973C-D7360C42CE1E}"/>
              </a:ext>
            </a:extLst>
          </p:cNvPr>
          <p:cNvSpPr/>
          <p:nvPr/>
        </p:nvSpPr>
        <p:spPr>
          <a:xfrm>
            <a:off x="3251200" y="1985963"/>
            <a:ext cx="796925" cy="217487"/>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4 GB</a:t>
            </a:r>
          </a:p>
        </p:txBody>
      </p:sp>
      <p:sp>
        <p:nvSpPr>
          <p:cNvPr id="9" name="Rectangle 8">
            <a:extLst>
              <a:ext uri="{FF2B5EF4-FFF2-40B4-BE49-F238E27FC236}">
                <a16:creationId xmlns:a16="http://schemas.microsoft.com/office/drawing/2014/main" id="{B2527C96-6078-432B-ACB5-EAD7B02CA954}"/>
              </a:ext>
            </a:extLst>
          </p:cNvPr>
          <p:cNvSpPr/>
          <p:nvPr/>
        </p:nvSpPr>
        <p:spPr>
          <a:xfrm>
            <a:off x="4024313" y="1985963"/>
            <a:ext cx="433387" cy="217487"/>
          </a:xfrm>
          <a:prstGeom prst="rect">
            <a:avLst/>
          </a:prstGeom>
          <a:solidFill>
            <a:srgbClr val="BEDB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solidFill>
                  <a:schemeClr val="tx1"/>
                </a:solidFill>
              </a:rPr>
              <a:t>2 GB</a:t>
            </a:r>
          </a:p>
        </p:txBody>
      </p:sp>
      <p:sp>
        <p:nvSpPr>
          <p:cNvPr id="10" name="Rectangle 9">
            <a:extLst>
              <a:ext uri="{FF2B5EF4-FFF2-40B4-BE49-F238E27FC236}">
                <a16:creationId xmlns:a16="http://schemas.microsoft.com/office/drawing/2014/main" id="{229DA066-8CF5-4567-97C5-C9BED8D16990}"/>
              </a:ext>
            </a:extLst>
          </p:cNvPr>
          <p:cNvSpPr/>
          <p:nvPr/>
        </p:nvSpPr>
        <p:spPr>
          <a:xfrm>
            <a:off x="2414588" y="3425825"/>
            <a:ext cx="227012" cy="190500"/>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p>
        </p:txBody>
      </p:sp>
      <p:sp>
        <p:nvSpPr>
          <p:cNvPr id="66567" name="TextBox 10">
            <a:extLst>
              <a:ext uri="{FF2B5EF4-FFF2-40B4-BE49-F238E27FC236}">
                <a16:creationId xmlns:a16="http://schemas.microsoft.com/office/drawing/2014/main" id="{A777BDB8-3234-4CAE-B40E-D9907C820138}"/>
              </a:ext>
            </a:extLst>
          </p:cNvPr>
          <p:cNvSpPr txBox="1">
            <a:spLocks noChangeArrowheads="1"/>
          </p:cNvSpPr>
          <p:nvPr/>
        </p:nvSpPr>
        <p:spPr bwMode="auto">
          <a:xfrm>
            <a:off x="2755900" y="3387725"/>
            <a:ext cx="385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sym typeface="Wingdings" panose="05000000000000000000" pitchFamily="2" charset="2"/>
              </a:rPr>
              <a:t></a:t>
            </a:r>
            <a:endParaRPr lang="en-US" altLang="en-US" sz="1600">
              <a:solidFill>
                <a:srgbClr val="000000"/>
              </a:solidFill>
            </a:endParaRPr>
          </a:p>
        </p:txBody>
      </p:sp>
      <p:sp>
        <p:nvSpPr>
          <p:cNvPr id="12" name="TextBox 11">
            <a:extLst>
              <a:ext uri="{FF2B5EF4-FFF2-40B4-BE49-F238E27FC236}">
                <a16:creationId xmlns:a16="http://schemas.microsoft.com/office/drawing/2014/main" id="{4903523C-5305-40D3-BA40-C5202B7374B2}"/>
              </a:ext>
            </a:extLst>
          </p:cNvPr>
          <p:cNvSpPr txBox="1"/>
          <p:nvPr/>
        </p:nvSpPr>
        <p:spPr>
          <a:xfrm>
            <a:off x="3090863" y="3413125"/>
            <a:ext cx="1284287" cy="254000"/>
          </a:xfrm>
          <a:prstGeom prst="rect">
            <a:avLst/>
          </a:prstGeom>
          <a:noFill/>
        </p:spPr>
        <p:txBody>
          <a:bodyPr wrap="none">
            <a:spAutoFit/>
          </a:bodyPr>
          <a:lstStyle/>
          <a:p>
            <a:pPr defTabSz="430213" eaLnBrk="1" fontAlgn="auto" hangingPunct="1">
              <a:spcBef>
                <a:spcPts val="0"/>
              </a:spcBef>
              <a:spcAft>
                <a:spcPts val="400"/>
              </a:spcAft>
              <a:buSzPct val="100000"/>
              <a:defRPr/>
            </a:pPr>
            <a:r>
              <a:rPr lang="en-US" sz="1050" dirty="0">
                <a:solidFill>
                  <a:srgbClr val="000000"/>
                </a:solidFill>
                <a:latin typeface="+mn-lt"/>
                <a:ea typeface="+mn-ea"/>
                <a:cs typeface="HP Simplified" pitchFamily="34" charset="0"/>
              </a:rPr>
              <a:t>Memory Used: 9 GB</a:t>
            </a:r>
          </a:p>
        </p:txBody>
      </p:sp>
      <p:sp>
        <p:nvSpPr>
          <p:cNvPr id="15" name="TextBox 14">
            <a:extLst>
              <a:ext uri="{FF2B5EF4-FFF2-40B4-BE49-F238E27FC236}">
                <a16:creationId xmlns:a16="http://schemas.microsoft.com/office/drawing/2014/main" id="{EDC7A21C-15D4-4887-BC2F-50DED8FCAFAA}"/>
              </a:ext>
            </a:extLst>
          </p:cNvPr>
          <p:cNvSpPr txBox="1"/>
          <p:nvPr/>
        </p:nvSpPr>
        <p:spPr>
          <a:xfrm>
            <a:off x="3076575" y="3725863"/>
            <a:ext cx="1403350" cy="254000"/>
          </a:xfrm>
          <a:prstGeom prst="rect">
            <a:avLst/>
          </a:prstGeom>
          <a:noFill/>
        </p:spPr>
        <p:txBody>
          <a:bodyPr wrap="none">
            <a:spAutoFit/>
          </a:bodyPr>
          <a:lstStyle/>
          <a:p>
            <a:pPr defTabSz="430213" eaLnBrk="1" fontAlgn="auto" hangingPunct="1">
              <a:spcBef>
                <a:spcPts val="0"/>
              </a:spcBef>
              <a:spcAft>
                <a:spcPts val="400"/>
              </a:spcAft>
              <a:buSzPct val="100000"/>
              <a:defRPr/>
            </a:pPr>
            <a:r>
              <a:rPr lang="en-US" sz="1050" dirty="0">
                <a:solidFill>
                  <a:srgbClr val="000000"/>
                </a:solidFill>
                <a:latin typeface="+mn-lt"/>
                <a:ea typeface="+mn-ea"/>
                <a:cs typeface="HP Simplified" pitchFamily="34" charset="0"/>
              </a:rPr>
              <a:t>Memory wasted: 7 GB</a:t>
            </a:r>
          </a:p>
        </p:txBody>
      </p:sp>
      <p:sp>
        <p:nvSpPr>
          <p:cNvPr id="66570" name="Rectangle 15">
            <a:extLst>
              <a:ext uri="{FF2B5EF4-FFF2-40B4-BE49-F238E27FC236}">
                <a16:creationId xmlns:a16="http://schemas.microsoft.com/office/drawing/2014/main" id="{48BBF70B-BF28-4FD9-A186-780E052D7C27}"/>
              </a:ext>
            </a:extLst>
          </p:cNvPr>
          <p:cNvSpPr>
            <a:spLocks noChangeArrowheads="1"/>
          </p:cNvSpPr>
          <p:nvPr/>
        </p:nvSpPr>
        <p:spPr bwMode="auto">
          <a:xfrm>
            <a:off x="4424363" y="1992313"/>
            <a:ext cx="4333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VM 1</a:t>
            </a:r>
          </a:p>
        </p:txBody>
      </p:sp>
      <p:sp>
        <p:nvSpPr>
          <p:cNvPr id="17" name="Rectangle 16">
            <a:extLst>
              <a:ext uri="{FF2B5EF4-FFF2-40B4-BE49-F238E27FC236}">
                <a16:creationId xmlns:a16="http://schemas.microsoft.com/office/drawing/2014/main" id="{EE282B04-FA3A-43D0-AE95-898828BE3764}"/>
              </a:ext>
            </a:extLst>
          </p:cNvPr>
          <p:cNvSpPr/>
          <p:nvPr/>
        </p:nvSpPr>
        <p:spPr>
          <a:xfrm>
            <a:off x="3255963" y="2409825"/>
            <a:ext cx="673100" cy="214313"/>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3 GB</a:t>
            </a:r>
          </a:p>
        </p:txBody>
      </p:sp>
      <p:sp>
        <p:nvSpPr>
          <p:cNvPr id="18" name="Rectangle 17">
            <a:extLst>
              <a:ext uri="{FF2B5EF4-FFF2-40B4-BE49-F238E27FC236}">
                <a16:creationId xmlns:a16="http://schemas.microsoft.com/office/drawing/2014/main" id="{EBD58119-6959-45CE-A769-B6857B93F19E}"/>
              </a:ext>
            </a:extLst>
          </p:cNvPr>
          <p:cNvSpPr/>
          <p:nvPr/>
        </p:nvSpPr>
        <p:spPr>
          <a:xfrm>
            <a:off x="3921125" y="2411413"/>
            <a:ext cx="304800" cy="212725"/>
          </a:xfrm>
          <a:prstGeom prst="rect">
            <a:avLst/>
          </a:prstGeom>
          <a:solidFill>
            <a:srgbClr val="BEDB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600" dirty="0"/>
          </a:p>
        </p:txBody>
      </p:sp>
      <p:sp>
        <p:nvSpPr>
          <p:cNvPr id="66573" name="TextBox 18">
            <a:extLst>
              <a:ext uri="{FF2B5EF4-FFF2-40B4-BE49-F238E27FC236}">
                <a16:creationId xmlns:a16="http://schemas.microsoft.com/office/drawing/2014/main" id="{BF3A32A0-FA56-4D54-AE50-B66F0BDE5211}"/>
              </a:ext>
            </a:extLst>
          </p:cNvPr>
          <p:cNvSpPr txBox="1">
            <a:spLocks noChangeArrowheads="1"/>
          </p:cNvSpPr>
          <p:nvPr/>
        </p:nvSpPr>
        <p:spPr bwMode="auto">
          <a:xfrm>
            <a:off x="3862388" y="2419350"/>
            <a:ext cx="4175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900"/>
              <a:t>1 GB</a:t>
            </a:r>
          </a:p>
        </p:txBody>
      </p:sp>
      <p:sp>
        <p:nvSpPr>
          <p:cNvPr id="20" name="Rectangle 19">
            <a:extLst>
              <a:ext uri="{FF2B5EF4-FFF2-40B4-BE49-F238E27FC236}">
                <a16:creationId xmlns:a16="http://schemas.microsoft.com/office/drawing/2014/main" id="{00614DAD-B77D-471E-9F9B-1178521B5B4A}"/>
              </a:ext>
            </a:extLst>
          </p:cNvPr>
          <p:cNvSpPr/>
          <p:nvPr/>
        </p:nvSpPr>
        <p:spPr>
          <a:xfrm>
            <a:off x="3249613" y="2838450"/>
            <a:ext cx="492125" cy="231775"/>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2 GB</a:t>
            </a:r>
          </a:p>
        </p:txBody>
      </p:sp>
      <p:sp>
        <p:nvSpPr>
          <p:cNvPr id="21" name="Rectangle 20">
            <a:extLst>
              <a:ext uri="{FF2B5EF4-FFF2-40B4-BE49-F238E27FC236}">
                <a16:creationId xmlns:a16="http://schemas.microsoft.com/office/drawing/2014/main" id="{A80E3969-6FE6-447B-A351-F5CE249AAA16}"/>
              </a:ext>
            </a:extLst>
          </p:cNvPr>
          <p:cNvSpPr/>
          <p:nvPr/>
        </p:nvSpPr>
        <p:spPr>
          <a:xfrm>
            <a:off x="3733800" y="2838450"/>
            <a:ext cx="723900" cy="225425"/>
          </a:xfrm>
          <a:prstGeom prst="rect">
            <a:avLst/>
          </a:prstGeom>
          <a:solidFill>
            <a:srgbClr val="BEDB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solidFill>
                  <a:schemeClr val="tx1"/>
                </a:solidFill>
              </a:rPr>
              <a:t>4 GB</a:t>
            </a:r>
          </a:p>
        </p:txBody>
      </p:sp>
      <p:sp>
        <p:nvSpPr>
          <p:cNvPr id="66576" name="Rectangle 21">
            <a:extLst>
              <a:ext uri="{FF2B5EF4-FFF2-40B4-BE49-F238E27FC236}">
                <a16:creationId xmlns:a16="http://schemas.microsoft.com/office/drawing/2014/main" id="{3A8AF6D6-DBAD-4F57-8418-58509C286C1D}"/>
              </a:ext>
            </a:extLst>
          </p:cNvPr>
          <p:cNvSpPr>
            <a:spLocks noChangeArrowheads="1"/>
          </p:cNvSpPr>
          <p:nvPr/>
        </p:nvSpPr>
        <p:spPr bwMode="auto">
          <a:xfrm>
            <a:off x="4179888" y="2414588"/>
            <a:ext cx="4318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VM 2</a:t>
            </a:r>
          </a:p>
        </p:txBody>
      </p:sp>
      <p:sp>
        <p:nvSpPr>
          <p:cNvPr id="66577" name="Rectangle 22">
            <a:extLst>
              <a:ext uri="{FF2B5EF4-FFF2-40B4-BE49-F238E27FC236}">
                <a16:creationId xmlns:a16="http://schemas.microsoft.com/office/drawing/2014/main" id="{C60D53C8-9984-4209-BFF3-E6E468D56F0B}"/>
              </a:ext>
            </a:extLst>
          </p:cNvPr>
          <p:cNvSpPr>
            <a:spLocks noChangeArrowheads="1"/>
          </p:cNvSpPr>
          <p:nvPr/>
        </p:nvSpPr>
        <p:spPr bwMode="auto">
          <a:xfrm>
            <a:off x="4429125" y="2849563"/>
            <a:ext cx="43338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VM 3</a:t>
            </a:r>
          </a:p>
        </p:txBody>
      </p:sp>
      <p:cxnSp>
        <p:nvCxnSpPr>
          <p:cNvPr id="25" name="Straight Arrow Connector 24">
            <a:extLst>
              <a:ext uri="{FF2B5EF4-FFF2-40B4-BE49-F238E27FC236}">
                <a16:creationId xmlns:a16="http://schemas.microsoft.com/office/drawing/2014/main" id="{14168EE8-C8A0-4FB8-898A-BBAE12D4D96B}"/>
              </a:ext>
            </a:extLst>
          </p:cNvPr>
          <p:cNvCxnSpPr>
            <a:stCxn id="4" idx="4"/>
            <a:endCxn id="17" idx="1"/>
          </p:cNvCxnSpPr>
          <p:nvPr/>
        </p:nvCxnSpPr>
        <p:spPr>
          <a:xfrm>
            <a:off x="2328863" y="2516188"/>
            <a:ext cx="927100" cy="158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F4572FE-39CA-4600-A85F-C35092BA1514}"/>
              </a:ext>
            </a:extLst>
          </p:cNvPr>
          <p:cNvCxnSpPr>
            <a:stCxn id="4" idx="4"/>
            <a:endCxn id="20" idx="1"/>
          </p:cNvCxnSpPr>
          <p:nvPr/>
        </p:nvCxnSpPr>
        <p:spPr>
          <a:xfrm>
            <a:off x="2328863" y="2516188"/>
            <a:ext cx="920750" cy="43815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3186038-AF18-4E3F-A6E4-93CCA0ED8EAE}"/>
              </a:ext>
            </a:extLst>
          </p:cNvPr>
          <p:cNvCxnSpPr>
            <a:stCxn id="4" idx="4"/>
            <a:endCxn id="8" idx="1"/>
          </p:cNvCxnSpPr>
          <p:nvPr/>
        </p:nvCxnSpPr>
        <p:spPr>
          <a:xfrm flipV="1">
            <a:off x="2328863" y="2093913"/>
            <a:ext cx="922337" cy="4222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581" name="TextBox 62">
            <a:extLst>
              <a:ext uri="{FF2B5EF4-FFF2-40B4-BE49-F238E27FC236}">
                <a16:creationId xmlns:a16="http://schemas.microsoft.com/office/drawing/2014/main" id="{3C2D4178-08DE-412C-8348-90A7E14928B4}"/>
              </a:ext>
            </a:extLst>
          </p:cNvPr>
          <p:cNvSpPr txBox="1">
            <a:spLocks noChangeArrowheads="1"/>
          </p:cNvSpPr>
          <p:nvPr/>
        </p:nvSpPr>
        <p:spPr bwMode="auto">
          <a:xfrm>
            <a:off x="2049463" y="785813"/>
            <a:ext cx="27035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b="1">
                <a:solidFill>
                  <a:srgbClr val="000000"/>
                </a:solidFill>
              </a:rPr>
              <a:t>In case of Virtual Machines</a:t>
            </a:r>
          </a:p>
        </p:txBody>
      </p:sp>
      <p:sp>
        <p:nvSpPr>
          <p:cNvPr id="67" name="Rectangle 66">
            <a:extLst>
              <a:ext uri="{FF2B5EF4-FFF2-40B4-BE49-F238E27FC236}">
                <a16:creationId xmlns:a16="http://schemas.microsoft.com/office/drawing/2014/main" id="{A9720EE1-47C7-4E74-83B1-29B4997BE25B}"/>
              </a:ext>
            </a:extLst>
          </p:cNvPr>
          <p:cNvSpPr/>
          <p:nvPr/>
        </p:nvSpPr>
        <p:spPr>
          <a:xfrm>
            <a:off x="2414588" y="3759200"/>
            <a:ext cx="227012" cy="190500"/>
          </a:xfrm>
          <a:prstGeom prst="rect">
            <a:avLst/>
          </a:prstGeom>
          <a:solidFill>
            <a:srgbClr val="BEDB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solidFill>
                <a:schemeClr val="tx1"/>
              </a:solidFill>
            </a:endParaRPr>
          </a:p>
        </p:txBody>
      </p:sp>
      <p:sp>
        <p:nvSpPr>
          <p:cNvPr id="66583" name="TextBox 67">
            <a:extLst>
              <a:ext uri="{FF2B5EF4-FFF2-40B4-BE49-F238E27FC236}">
                <a16:creationId xmlns:a16="http://schemas.microsoft.com/office/drawing/2014/main" id="{EC67E27B-69ED-4CCA-AD4E-C3BD87E9F0C1}"/>
              </a:ext>
            </a:extLst>
          </p:cNvPr>
          <p:cNvSpPr txBox="1">
            <a:spLocks noChangeArrowheads="1"/>
          </p:cNvSpPr>
          <p:nvPr/>
        </p:nvSpPr>
        <p:spPr bwMode="auto">
          <a:xfrm>
            <a:off x="2740025" y="3684588"/>
            <a:ext cx="38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sym typeface="Wingdings" panose="05000000000000000000" pitchFamily="2" charset="2"/>
              </a:rPr>
              <a:t></a:t>
            </a:r>
            <a:endParaRPr lang="en-US" altLang="en-US" sz="1600">
              <a:solidFill>
                <a:srgbClr val="000000"/>
              </a:solidFill>
            </a:endParaRPr>
          </a:p>
        </p:txBody>
      </p:sp>
      <p:sp>
        <p:nvSpPr>
          <p:cNvPr id="66584" name="TextBox 70">
            <a:extLst>
              <a:ext uri="{FF2B5EF4-FFF2-40B4-BE49-F238E27FC236}">
                <a16:creationId xmlns:a16="http://schemas.microsoft.com/office/drawing/2014/main" id="{D937E73F-AA1C-45FC-95D4-2321B621205E}"/>
              </a:ext>
            </a:extLst>
          </p:cNvPr>
          <p:cNvSpPr txBox="1">
            <a:spLocks noChangeArrowheads="1"/>
          </p:cNvSpPr>
          <p:nvPr/>
        </p:nvSpPr>
        <p:spPr bwMode="auto">
          <a:xfrm>
            <a:off x="2790825" y="1947863"/>
            <a:ext cx="4032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6 GB</a:t>
            </a:r>
          </a:p>
        </p:txBody>
      </p:sp>
      <p:sp>
        <p:nvSpPr>
          <p:cNvPr id="66585" name="TextBox 71">
            <a:extLst>
              <a:ext uri="{FF2B5EF4-FFF2-40B4-BE49-F238E27FC236}">
                <a16:creationId xmlns:a16="http://schemas.microsoft.com/office/drawing/2014/main" id="{2A91121A-F937-48B0-95DC-CDD7E872F16C}"/>
              </a:ext>
            </a:extLst>
          </p:cNvPr>
          <p:cNvSpPr txBox="1">
            <a:spLocks noChangeArrowheads="1"/>
          </p:cNvSpPr>
          <p:nvPr/>
        </p:nvSpPr>
        <p:spPr bwMode="auto">
          <a:xfrm>
            <a:off x="2805113" y="2319338"/>
            <a:ext cx="4016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4 GB</a:t>
            </a:r>
          </a:p>
        </p:txBody>
      </p:sp>
      <p:sp>
        <p:nvSpPr>
          <p:cNvPr id="66586" name="TextBox 75">
            <a:extLst>
              <a:ext uri="{FF2B5EF4-FFF2-40B4-BE49-F238E27FC236}">
                <a16:creationId xmlns:a16="http://schemas.microsoft.com/office/drawing/2014/main" id="{0476B6DC-8283-477C-AC61-FF7A231903A7}"/>
              </a:ext>
            </a:extLst>
          </p:cNvPr>
          <p:cNvSpPr txBox="1">
            <a:spLocks noChangeArrowheads="1"/>
          </p:cNvSpPr>
          <p:nvPr/>
        </p:nvSpPr>
        <p:spPr bwMode="auto">
          <a:xfrm>
            <a:off x="2728913" y="2833688"/>
            <a:ext cx="4032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6 GB</a:t>
            </a:r>
          </a:p>
        </p:txBody>
      </p:sp>
      <p:sp>
        <p:nvSpPr>
          <p:cNvPr id="3" name="Rectangle 2">
            <a:extLst>
              <a:ext uri="{FF2B5EF4-FFF2-40B4-BE49-F238E27FC236}">
                <a16:creationId xmlns:a16="http://schemas.microsoft.com/office/drawing/2014/main" id="{FCADE8DA-D5D5-49F2-9E38-7E1F4169CCF1}"/>
              </a:ext>
            </a:extLst>
          </p:cNvPr>
          <p:cNvSpPr/>
          <p:nvPr/>
        </p:nvSpPr>
        <p:spPr>
          <a:xfrm>
            <a:off x="-7938" y="655638"/>
            <a:ext cx="1330326"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6588" name="TextBox 135">
            <a:extLst>
              <a:ext uri="{FF2B5EF4-FFF2-40B4-BE49-F238E27FC236}">
                <a16:creationId xmlns:a16="http://schemas.microsoft.com/office/drawing/2014/main" id="{0FB6192F-46F0-4021-8D3C-376B07D8F811}"/>
              </a:ext>
            </a:extLst>
          </p:cNvPr>
          <p:cNvSpPr txBox="1">
            <a:spLocks noChangeArrowheads="1"/>
          </p:cNvSpPr>
          <p:nvPr/>
        </p:nvSpPr>
        <p:spPr bwMode="auto">
          <a:xfrm>
            <a:off x="2336800" y="4100513"/>
            <a:ext cx="2198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200">
                <a:solidFill>
                  <a:srgbClr val="000000"/>
                </a:solidFill>
              </a:rPr>
              <a:t>7 Gb of Memory is blocked and cannot be allotted to a new VM</a:t>
            </a:r>
          </a:p>
        </p:txBody>
      </p:sp>
      <p:grpSp>
        <p:nvGrpSpPr>
          <p:cNvPr id="66589" name="Group 137">
            <a:extLst>
              <a:ext uri="{FF2B5EF4-FFF2-40B4-BE49-F238E27FC236}">
                <a16:creationId xmlns:a16="http://schemas.microsoft.com/office/drawing/2014/main" id="{874C9132-5057-42DE-8C97-591918315A17}"/>
              </a:ext>
            </a:extLst>
          </p:cNvPr>
          <p:cNvGrpSpPr>
            <a:grpSpLocks/>
          </p:cNvGrpSpPr>
          <p:nvPr/>
        </p:nvGrpSpPr>
        <p:grpSpPr bwMode="auto">
          <a:xfrm>
            <a:off x="-112713" y="1739900"/>
            <a:ext cx="1328738" cy="1293813"/>
            <a:chOff x="927922" y="1677841"/>
            <a:chExt cx="1328953" cy="1293948"/>
          </a:xfrm>
        </p:grpSpPr>
        <p:cxnSp>
          <p:nvCxnSpPr>
            <p:cNvPr id="139" name="Straight Connector 138">
              <a:extLst>
                <a:ext uri="{FF2B5EF4-FFF2-40B4-BE49-F238E27FC236}">
                  <a16:creationId xmlns:a16="http://schemas.microsoft.com/office/drawing/2014/main" id="{982BA550-F549-4DDE-B3B7-F9F680815219}"/>
                </a:ext>
              </a:extLst>
            </p:cNvPr>
            <p:cNvCxnSpPr>
              <a:endCxn id="142" idx="4"/>
            </p:cNvCxnSpPr>
            <p:nvPr/>
          </p:nvCxnSpPr>
          <p:spPr>
            <a:xfrm flipH="1">
              <a:off x="1180376" y="2160491"/>
              <a:ext cx="0" cy="7208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45C7E637-1179-4689-9E7E-D5CE21833BED}"/>
                </a:ext>
              </a:extLst>
            </p:cNvPr>
            <p:cNvSpPr/>
            <p:nvPr/>
          </p:nvSpPr>
          <p:spPr>
            <a:xfrm>
              <a:off x="1116033" y="2159707"/>
              <a:ext cx="127591" cy="127591"/>
            </a:xfrm>
            <a:prstGeom prst="ellipse">
              <a:avLst/>
            </a:prstGeom>
            <a:solidFill>
              <a:schemeClr val="bg1"/>
            </a:solidFill>
            <a:ln>
              <a:noFill/>
            </a:ln>
            <a:effectLst>
              <a:glow rad="1016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141" name="Oval 140">
              <a:extLst>
                <a:ext uri="{FF2B5EF4-FFF2-40B4-BE49-F238E27FC236}">
                  <a16:creationId xmlns:a16="http://schemas.microsoft.com/office/drawing/2014/main" id="{189E8288-12F1-44B1-A7C8-C00F52F44110}"/>
                </a:ext>
              </a:extLst>
            </p:cNvPr>
            <p:cNvSpPr/>
            <p:nvPr/>
          </p:nvSpPr>
          <p:spPr>
            <a:xfrm>
              <a:off x="1105752" y="2457385"/>
              <a:ext cx="128608"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142" name="Oval 141">
              <a:extLst>
                <a:ext uri="{FF2B5EF4-FFF2-40B4-BE49-F238E27FC236}">
                  <a16:creationId xmlns:a16="http://schemas.microsoft.com/office/drawing/2014/main" id="{06BABAD3-0D38-47E4-BEB8-DFCDC3A0F876}"/>
                </a:ext>
              </a:extLst>
            </p:cNvPr>
            <p:cNvSpPr/>
            <p:nvPr/>
          </p:nvSpPr>
          <p:spPr>
            <a:xfrm>
              <a:off x="1115278" y="2754278"/>
              <a:ext cx="128608"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66597" name="Rectangle 144">
              <a:extLst>
                <a:ext uri="{FF2B5EF4-FFF2-40B4-BE49-F238E27FC236}">
                  <a16:creationId xmlns:a16="http://schemas.microsoft.com/office/drawing/2014/main" id="{09DF3087-ED8C-49E7-81FF-D715694CF3D3}"/>
                </a:ext>
              </a:extLst>
            </p:cNvPr>
            <p:cNvSpPr>
              <a:spLocks noChangeArrowheads="1"/>
            </p:cNvSpPr>
            <p:nvPr/>
          </p:nvSpPr>
          <p:spPr bwMode="auto">
            <a:xfrm>
              <a:off x="927922" y="167784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solidFill>
                  <a:schemeClr val="bg1"/>
                </a:solidFill>
                <a:latin typeface="Arial" panose="020B0604020202020204" pitchFamily="34" charset="0"/>
              </a:endParaRPr>
            </a:p>
          </p:txBody>
        </p:sp>
        <p:sp>
          <p:nvSpPr>
            <p:cNvPr id="66598" name="Rectangle 145">
              <a:extLst>
                <a:ext uri="{FF2B5EF4-FFF2-40B4-BE49-F238E27FC236}">
                  <a16:creationId xmlns:a16="http://schemas.microsoft.com/office/drawing/2014/main" id="{8DE36EC6-4809-45ED-AE53-FD4436F878A6}"/>
                </a:ext>
              </a:extLst>
            </p:cNvPr>
            <p:cNvSpPr>
              <a:spLocks noChangeArrowheads="1"/>
            </p:cNvSpPr>
            <p:nvPr/>
          </p:nvSpPr>
          <p:spPr bwMode="auto">
            <a:xfrm>
              <a:off x="1265033" y="2069614"/>
              <a:ext cx="4730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t>Size</a:t>
              </a:r>
            </a:p>
          </p:txBody>
        </p:sp>
        <p:sp>
          <p:nvSpPr>
            <p:cNvPr id="66599" name="Rectangle 146">
              <a:extLst>
                <a:ext uri="{FF2B5EF4-FFF2-40B4-BE49-F238E27FC236}">
                  <a16:creationId xmlns:a16="http://schemas.microsoft.com/office/drawing/2014/main" id="{E171A178-D29F-44A6-8BCB-6FF900ACCA5D}"/>
                </a:ext>
              </a:extLst>
            </p:cNvPr>
            <p:cNvSpPr>
              <a:spLocks noChangeArrowheads="1"/>
            </p:cNvSpPr>
            <p:nvPr/>
          </p:nvSpPr>
          <p:spPr bwMode="auto">
            <a:xfrm>
              <a:off x="1265033" y="2366813"/>
              <a:ext cx="7788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dirty="0">
                  <a:solidFill>
                    <a:schemeClr val="bg1"/>
                  </a:solidFill>
                </a:rPr>
                <a:t>Start-up</a:t>
              </a:r>
            </a:p>
          </p:txBody>
        </p:sp>
        <p:sp>
          <p:nvSpPr>
            <p:cNvPr id="66600" name="Rectangle 147">
              <a:extLst>
                <a:ext uri="{FF2B5EF4-FFF2-40B4-BE49-F238E27FC236}">
                  <a16:creationId xmlns:a16="http://schemas.microsoft.com/office/drawing/2014/main" id="{549CBB6B-4E6D-47D6-A8BD-0CC8C805B3C2}"/>
                </a:ext>
              </a:extLst>
            </p:cNvPr>
            <p:cNvSpPr>
              <a:spLocks noChangeArrowheads="1"/>
            </p:cNvSpPr>
            <p:nvPr/>
          </p:nvSpPr>
          <p:spPr bwMode="auto">
            <a:xfrm>
              <a:off x="1265193" y="2664012"/>
              <a:ext cx="9916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dirty="0">
                  <a:solidFill>
                    <a:schemeClr val="bg1"/>
                  </a:solidFill>
                </a:rPr>
                <a:t>Integration</a:t>
              </a:r>
            </a:p>
          </p:txBody>
        </p:sp>
      </p:grpSp>
      <p:sp>
        <p:nvSpPr>
          <p:cNvPr id="66590" name="TextBox 173">
            <a:extLst>
              <a:ext uri="{FF2B5EF4-FFF2-40B4-BE49-F238E27FC236}">
                <a16:creationId xmlns:a16="http://schemas.microsoft.com/office/drawing/2014/main" id="{82127EF0-AA3B-4571-AEDB-C22D4DA0E129}"/>
              </a:ext>
            </a:extLst>
          </p:cNvPr>
          <p:cNvSpPr txBox="1">
            <a:spLocks noChangeArrowheads="1"/>
          </p:cNvSpPr>
          <p:nvPr/>
        </p:nvSpPr>
        <p:spPr bwMode="auto">
          <a:xfrm>
            <a:off x="2328863" y="3336925"/>
            <a:ext cx="2144712" cy="687388"/>
          </a:xfrm>
          <a:prstGeom prst="rect">
            <a:avLst/>
          </a:prstGeom>
          <a:noFill/>
          <a:ln w="19050">
            <a:solidFill>
              <a:srgbClr val="0070C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endParaRPr lang="en-US" altLang="en-US" sz="16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a:extLst>
              <a:ext uri="{FF2B5EF4-FFF2-40B4-BE49-F238E27FC236}">
                <a16:creationId xmlns:a16="http://schemas.microsoft.com/office/drawing/2014/main" id="{AD802C50-BE08-4D7C-A280-4362DDCCDDA6}"/>
              </a:ext>
            </a:extLst>
          </p:cNvPr>
          <p:cNvSpPr/>
          <p:nvPr/>
        </p:nvSpPr>
        <p:spPr>
          <a:xfrm>
            <a:off x="1452563" y="1992313"/>
            <a:ext cx="876300" cy="1046162"/>
          </a:xfrm>
          <a:prstGeom prst="can">
            <a:avLst/>
          </a:prstGeom>
          <a:solidFill>
            <a:srgbClr val="007BA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Total Memory:</a:t>
            </a:r>
          </a:p>
          <a:p>
            <a:pPr algn="ctr" eaLnBrk="1" fontAlgn="auto" hangingPunct="1">
              <a:spcBef>
                <a:spcPts val="0"/>
              </a:spcBef>
              <a:spcAft>
                <a:spcPts val="0"/>
              </a:spcAft>
              <a:defRPr/>
            </a:pPr>
            <a:r>
              <a:rPr lang="en-US" sz="900" dirty="0"/>
              <a:t>16 GB</a:t>
            </a:r>
          </a:p>
        </p:txBody>
      </p:sp>
      <p:sp>
        <p:nvSpPr>
          <p:cNvPr id="8" name="Rectangle 7">
            <a:extLst>
              <a:ext uri="{FF2B5EF4-FFF2-40B4-BE49-F238E27FC236}">
                <a16:creationId xmlns:a16="http://schemas.microsoft.com/office/drawing/2014/main" id="{DBCF7446-C3B6-4E2B-A860-C9B488457DC7}"/>
              </a:ext>
            </a:extLst>
          </p:cNvPr>
          <p:cNvSpPr/>
          <p:nvPr/>
        </p:nvSpPr>
        <p:spPr>
          <a:xfrm>
            <a:off x="3251200" y="1985963"/>
            <a:ext cx="796925" cy="217487"/>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4 GB</a:t>
            </a:r>
          </a:p>
        </p:txBody>
      </p:sp>
      <p:sp>
        <p:nvSpPr>
          <p:cNvPr id="9" name="Rectangle 8">
            <a:extLst>
              <a:ext uri="{FF2B5EF4-FFF2-40B4-BE49-F238E27FC236}">
                <a16:creationId xmlns:a16="http://schemas.microsoft.com/office/drawing/2014/main" id="{39352F30-F9EE-4FBA-935C-4F83E47B3861}"/>
              </a:ext>
            </a:extLst>
          </p:cNvPr>
          <p:cNvSpPr/>
          <p:nvPr/>
        </p:nvSpPr>
        <p:spPr>
          <a:xfrm>
            <a:off x="4024313" y="1985963"/>
            <a:ext cx="433387" cy="217487"/>
          </a:xfrm>
          <a:prstGeom prst="rect">
            <a:avLst/>
          </a:prstGeom>
          <a:solidFill>
            <a:srgbClr val="BEDB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solidFill>
                  <a:schemeClr val="tx1"/>
                </a:solidFill>
              </a:rPr>
              <a:t>2 GB</a:t>
            </a:r>
          </a:p>
        </p:txBody>
      </p:sp>
      <p:sp>
        <p:nvSpPr>
          <p:cNvPr id="10" name="Rectangle 9">
            <a:extLst>
              <a:ext uri="{FF2B5EF4-FFF2-40B4-BE49-F238E27FC236}">
                <a16:creationId xmlns:a16="http://schemas.microsoft.com/office/drawing/2014/main" id="{458A6321-D489-482E-8B99-DCFAF1735983}"/>
              </a:ext>
            </a:extLst>
          </p:cNvPr>
          <p:cNvSpPr/>
          <p:nvPr/>
        </p:nvSpPr>
        <p:spPr>
          <a:xfrm>
            <a:off x="2414588" y="3425825"/>
            <a:ext cx="227012" cy="190500"/>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p>
        </p:txBody>
      </p:sp>
      <p:sp>
        <p:nvSpPr>
          <p:cNvPr id="67591" name="TextBox 10">
            <a:extLst>
              <a:ext uri="{FF2B5EF4-FFF2-40B4-BE49-F238E27FC236}">
                <a16:creationId xmlns:a16="http://schemas.microsoft.com/office/drawing/2014/main" id="{F92CE398-AAE4-4BA0-8C02-EE0FE82F6414}"/>
              </a:ext>
            </a:extLst>
          </p:cNvPr>
          <p:cNvSpPr txBox="1">
            <a:spLocks noChangeArrowheads="1"/>
          </p:cNvSpPr>
          <p:nvPr/>
        </p:nvSpPr>
        <p:spPr bwMode="auto">
          <a:xfrm>
            <a:off x="2755900" y="3387725"/>
            <a:ext cx="385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sym typeface="Wingdings" panose="05000000000000000000" pitchFamily="2" charset="2"/>
              </a:rPr>
              <a:t></a:t>
            </a:r>
            <a:endParaRPr lang="en-US" altLang="en-US" sz="1600">
              <a:solidFill>
                <a:srgbClr val="000000"/>
              </a:solidFill>
            </a:endParaRPr>
          </a:p>
        </p:txBody>
      </p:sp>
      <p:sp>
        <p:nvSpPr>
          <p:cNvPr id="12" name="TextBox 11">
            <a:extLst>
              <a:ext uri="{FF2B5EF4-FFF2-40B4-BE49-F238E27FC236}">
                <a16:creationId xmlns:a16="http://schemas.microsoft.com/office/drawing/2014/main" id="{2EC06DC1-E14E-44D8-9C7C-5D0C155984F9}"/>
              </a:ext>
            </a:extLst>
          </p:cNvPr>
          <p:cNvSpPr txBox="1"/>
          <p:nvPr/>
        </p:nvSpPr>
        <p:spPr>
          <a:xfrm>
            <a:off x="3090863" y="3413125"/>
            <a:ext cx="1284287" cy="254000"/>
          </a:xfrm>
          <a:prstGeom prst="rect">
            <a:avLst/>
          </a:prstGeom>
          <a:noFill/>
        </p:spPr>
        <p:txBody>
          <a:bodyPr wrap="none">
            <a:spAutoFit/>
          </a:bodyPr>
          <a:lstStyle/>
          <a:p>
            <a:pPr defTabSz="430213" eaLnBrk="1" fontAlgn="auto" hangingPunct="1">
              <a:spcBef>
                <a:spcPts val="0"/>
              </a:spcBef>
              <a:spcAft>
                <a:spcPts val="400"/>
              </a:spcAft>
              <a:buSzPct val="100000"/>
              <a:defRPr/>
            </a:pPr>
            <a:r>
              <a:rPr lang="en-US" sz="1050" dirty="0">
                <a:solidFill>
                  <a:srgbClr val="000000"/>
                </a:solidFill>
                <a:latin typeface="+mn-lt"/>
                <a:ea typeface="+mn-ea"/>
                <a:cs typeface="HP Simplified" pitchFamily="34" charset="0"/>
              </a:rPr>
              <a:t>Memory Used: 9 GB</a:t>
            </a:r>
          </a:p>
        </p:txBody>
      </p:sp>
      <p:sp>
        <p:nvSpPr>
          <p:cNvPr id="15" name="TextBox 14">
            <a:extLst>
              <a:ext uri="{FF2B5EF4-FFF2-40B4-BE49-F238E27FC236}">
                <a16:creationId xmlns:a16="http://schemas.microsoft.com/office/drawing/2014/main" id="{2CFEA53C-528D-4040-9806-737712357753}"/>
              </a:ext>
            </a:extLst>
          </p:cNvPr>
          <p:cNvSpPr txBox="1"/>
          <p:nvPr/>
        </p:nvSpPr>
        <p:spPr>
          <a:xfrm>
            <a:off x="3076575" y="3725863"/>
            <a:ext cx="1403350" cy="254000"/>
          </a:xfrm>
          <a:prstGeom prst="rect">
            <a:avLst/>
          </a:prstGeom>
          <a:noFill/>
        </p:spPr>
        <p:txBody>
          <a:bodyPr wrap="none">
            <a:spAutoFit/>
          </a:bodyPr>
          <a:lstStyle/>
          <a:p>
            <a:pPr defTabSz="430213" eaLnBrk="1" fontAlgn="auto" hangingPunct="1">
              <a:spcBef>
                <a:spcPts val="0"/>
              </a:spcBef>
              <a:spcAft>
                <a:spcPts val="400"/>
              </a:spcAft>
              <a:buSzPct val="100000"/>
              <a:defRPr/>
            </a:pPr>
            <a:r>
              <a:rPr lang="en-US" sz="1050" dirty="0">
                <a:solidFill>
                  <a:srgbClr val="000000"/>
                </a:solidFill>
                <a:latin typeface="+mn-lt"/>
                <a:ea typeface="+mn-ea"/>
                <a:cs typeface="HP Simplified" pitchFamily="34" charset="0"/>
              </a:rPr>
              <a:t>Memory wasted: 7 GB</a:t>
            </a:r>
          </a:p>
        </p:txBody>
      </p:sp>
      <p:sp>
        <p:nvSpPr>
          <p:cNvPr id="67594" name="Rectangle 15">
            <a:extLst>
              <a:ext uri="{FF2B5EF4-FFF2-40B4-BE49-F238E27FC236}">
                <a16:creationId xmlns:a16="http://schemas.microsoft.com/office/drawing/2014/main" id="{E2A21DEB-7A06-40C7-B59A-198C5B4BB709}"/>
              </a:ext>
            </a:extLst>
          </p:cNvPr>
          <p:cNvSpPr>
            <a:spLocks noChangeArrowheads="1"/>
          </p:cNvSpPr>
          <p:nvPr/>
        </p:nvSpPr>
        <p:spPr bwMode="auto">
          <a:xfrm>
            <a:off x="4424363" y="1992313"/>
            <a:ext cx="43338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VM 1</a:t>
            </a:r>
          </a:p>
        </p:txBody>
      </p:sp>
      <p:sp>
        <p:nvSpPr>
          <p:cNvPr id="17" name="Rectangle 16">
            <a:extLst>
              <a:ext uri="{FF2B5EF4-FFF2-40B4-BE49-F238E27FC236}">
                <a16:creationId xmlns:a16="http://schemas.microsoft.com/office/drawing/2014/main" id="{C03D0E6E-8A58-440E-867C-338BF9ED1D7A}"/>
              </a:ext>
            </a:extLst>
          </p:cNvPr>
          <p:cNvSpPr/>
          <p:nvPr/>
        </p:nvSpPr>
        <p:spPr>
          <a:xfrm>
            <a:off x="3255963" y="2409825"/>
            <a:ext cx="673100" cy="214313"/>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3 GB</a:t>
            </a:r>
          </a:p>
        </p:txBody>
      </p:sp>
      <p:sp>
        <p:nvSpPr>
          <p:cNvPr id="18" name="Rectangle 17">
            <a:extLst>
              <a:ext uri="{FF2B5EF4-FFF2-40B4-BE49-F238E27FC236}">
                <a16:creationId xmlns:a16="http://schemas.microsoft.com/office/drawing/2014/main" id="{D62F4FFF-6F88-411A-91C2-65F31783D02F}"/>
              </a:ext>
            </a:extLst>
          </p:cNvPr>
          <p:cNvSpPr/>
          <p:nvPr/>
        </p:nvSpPr>
        <p:spPr>
          <a:xfrm>
            <a:off x="3921125" y="2411413"/>
            <a:ext cx="304800" cy="212725"/>
          </a:xfrm>
          <a:prstGeom prst="rect">
            <a:avLst/>
          </a:prstGeom>
          <a:solidFill>
            <a:srgbClr val="BEDB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600" dirty="0"/>
          </a:p>
        </p:txBody>
      </p:sp>
      <p:sp>
        <p:nvSpPr>
          <p:cNvPr id="67597" name="TextBox 18">
            <a:extLst>
              <a:ext uri="{FF2B5EF4-FFF2-40B4-BE49-F238E27FC236}">
                <a16:creationId xmlns:a16="http://schemas.microsoft.com/office/drawing/2014/main" id="{6ACE5868-5B97-4B29-AB04-96879BEBCEBC}"/>
              </a:ext>
            </a:extLst>
          </p:cNvPr>
          <p:cNvSpPr txBox="1">
            <a:spLocks noChangeArrowheads="1"/>
          </p:cNvSpPr>
          <p:nvPr/>
        </p:nvSpPr>
        <p:spPr bwMode="auto">
          <a:xfrm>
            <a:off x="3862388" y="2419350"/>
            <a:ext cx="4175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900"/>
              <a:t>1 GB</a:t>
            </a:r>
          </a:p>
        </p:txBody>
      </p:sp>
      <p:sp>
        <p:nvSpPr>
          <p:cNvPr id="20" name="Rectangle 19">
            <a:extLst>
              <a:ext uri="{FF2B5EF4-FFF2-40B4-BE49-F238E27FC236}">
                <a16:creationId xmlns:a16="http://schemas.microsoft.com/office/drawing/2014/main" id="{B3805298-7134-4516-9881-E8BDB4457BF4}"/>
              </a:ext>
            </a:extLst>
          </p:cNvPr>
          <p:cNvSpPr/>
          <p:nvPr/>
        </p:nvSpPr>
        <p:spPr>
          <a:xfrm>
            <a:off x="3249613" y="2838450"/>
            <a:ext cx="492125" cy="231775"/>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2 GB</a:t>
            </a:r>
          </a:p>
        </p:txBody>
      </p:sp>
      <p:sp>
        <p:nvSpPr>
          <p:cNvPr id="21" name="Rectangle 20">
            <a:extLst>
              <a:ext uri="{FF2B5EF4-FFF2-40B4-BE49-F238E27FC236}">
                <a16:creationId xmlns:a16="http://schemas.microsoft.com/office/drawing/2014/main" id="{BB5CA8E5-6BB3-4DE3-BA58-00D4C134DFE7}"/>
              </a:ext>
            </a:extLst>
          </p:cNvPr>
          <p:cNvSpPr/>
          <p:nvPr/>
        </p:nvSpPr>
        <p:spPr>
          <a:xfrm>
            <a:off x="3733800" y="2838450"/>
            <a:ext cx="723900" cy="225425"/>
          </a:xfrm>
          <a:prstGeom prst="rect">
            <a:avLst/>
          </a:prstGeom>
          <a:solidFill>
            <a:srgbClr val="BEDB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solidFill>
                  <a:schemeClr val="tx1"/>
                </a:solidFill>
              </a:rPr>
              <a:t>4 GB</a:t>
            </a:r>
          </a:p>
        </p:txBody>
      </p:sp>
      <p:sp>
        <p:nvSpPr>
          <p:cNvPr id="67600" name="Rectangle 21">
            <a:extLst>
              <a:ext uri="{FF2B5EF4-FFF2-40B4-BE49-F238E27FC236}">
                <a16:creationId xmlns:a16="http://schemas.microsoft.com/office/drawing/2014/main" id="{A2151798-2BF0-4E5E-A849-39DCA4F3824F}"/>
              </a:ext>
            </a:extLst>
          </p:cNvPr>
          <p:cNvSpPr>
            <a:spLocks noChangeArrowheads="1"/>
          </p:cNvSpPr>
          <p:nvPr/>
        </p:nvSpPr>
        <p:spPr bwMode="auto">
          <a:xfrm>
            <a:off x="4179888" y="2414588"/>
            <a:ext cx="4318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VM 2</a:t>
            </a:r>
          </a:p>
        </p:txBody>
      </p:sp>
      <p:sp>
        <p:nvSpPr>
          <p:cNvPr id="67601" name="Rectangle 22">
            <a:extLst>
              <a:ext uri="{FF2B5EF4-FFF2-40B4-BE49-F238E27FC236}">
                <a16:creationId xmlns:a16="http://schemas.microsoft.com/office/drawing/2014/main" id="{2F5784EE-8FF2-48CA-83F0-867B70D650B6}"/>
              </a:ext>
            </a:extLst>
          </p:cNvPr>
          <p:cNvSpPr>
            <a:spLocks noChangeArrowheads="1"/>
          </p:cNvSpPr>
          <p:nvPr/>
        </p:nvSpPr>
        <p:spPr bwMode="auto">
          <a:xfrm>
            <a:off x="4429125" y="2849563"/>
            <a:ext cx="43338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VM 3</a:t>
            </a:r>
          </a:p>
        </p:txBody>
      </p:sp>
      <p:cxnSp>
        <p:nvCxnSpPr>
          <p:cNvPr id="25" name="Straight Arrow Connector 24">
            <a:extLst>
              <a:ext uri="{FF2B5EF4-FFF2-40B4-BE49-F238E27FC236}">
                <a16:creationId xmlns:a16="http://schemas.microsoft.com/office/drawing/2014/main" id="{5E66435E-A037-441E-93A0-F527B1704FC5}"/>
              </a:ext>
            </a:extLst>
          </p:cNvPr>
          <p:cNvCxnSpPr>
            <a:stCxn id="4" idx="4"/>
            <a:endCxn id="17" idx="1"/>
          </p:cNvCxnSpPr>
          <p:nvPr/>
        </p:nvCxnSpPr>
        <p:spPr>
          <a:xfrm>
            <a:off x="2328863" y="2516188"/>
            <a:ext cx="927100" cy="158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DBBD559-FD52-4CFD-A9E2-8F0EBD0C3590}"/>
              </a:ext>
            </a:extLst>
          </p:cNvPr>
          <p:cNvCxnSpPr>
            <a:stCxn id="4" idx="4"/>
            <a:endCxn id="20" idx="1"/>
          </p:cNvCxnSpPr>
          <p:nvPr/>
        </p:nvCxnSpPr>
        <p:spPr>
          <a:xfrm>
            <a:off x="2328863" y="2516188"/>
            <a:ext cx="920750" cy="43815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67BA564-4A2C-4004-8529-1F2F1ACFD838}"/>
              </a:ext>
            </a:extLst>
          </p:cNvPr>
          <p:cNvCxnSpPr>
            <a:stCxn id="4" idx="4"/>
            <a:endCxn id="8" idx="1"/>
          </p:cNvCxnSpPr>
          <p:nvPr/>
        </p:nvCxnSpPr>
        <p:spPr>
          <a:xfrm flipV="1">
            <a:off x="2328863" y="2093913"/>
            <a:ext cx="922337" cy="4222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Cylinder 31">
            <a:extLst>
              <a:ext uri="{FF2B5EF4-FFF2-40B4-BE49-F238E27FC236}">
                <a16:creationId xmlns:a16="http://schemas.microsoft.com/office/drawing/2014/main" id="{80FBA5C0-AB1D-45F2-B656-734D1EF862FF}"/>
              </a:ext>
            </a:extLst>
          </p:cNvPr>
          <p:cNvSpPr/>
          <p:nvPr/>
        </p:nvSpPr>
        <p:spPr>
          <a:xfrm>
            <a:off x="6575425" y="1487488"/>
            <a:ext cx="776288" cy="549275"/>
          </a:xfrm>
          <a:prstGeom prst="can">
            <a:avLst/>
          </a:prstGeom>
          <a:solidFill>
            <a:srgbClr val="007BA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700" dirty="0"/>
              <a:t>Memory Allotted: 4 GB</a:t>
            </a:r>
          </a:p>
        </p:txBody>
      </p:sp>
      <p:cxnSp>
        <p:nvCxnSpPr>
          <p:cNvPr id="38" name="Straight Connector 37">
            <a:extLst>
              <a:ext uri="{FF2B5EF4-FFF2-40B4-BE49-F238E27FC236}">
                <a16:creationId xmlns:a16="http://schemas.microsoft.com/office/drawing/2014/main" id="{614A0B9B-5DF3-499D-BDF4-1A63680D2AA9}"/>
              </a:ext>
            </a:extLst>
          </p:cNvPr>
          <p:cNvCxnSpPr/>
          <p:nvPr/>
        </p:nvCxnSpPr>
        <p:spPr>
          <a:xfrm>
            <a:off x="5130800" y="847725"/>
            <a:ext cx="0" cy="370998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8028974E-970E-45CC-B38F-681CE874CC92}"/>
              </a:ext>
            </a:extLst>
          </p:cNvPr>
          <p:cNvCxnSpPr>
            <a:stCxn id="102" idx="4"/>
          </p:cNvCxnSpPr>
          <p:nvPr/>
        </p:nvCxnSpPr>
        <p:spPr>
          <a:xfrm flipV="1">
            <a:off x="7364413" y="2509838"/>
            <a:ext cx="204787" cy="476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9655A55-1AF7-4356-BB54-6981E7FA3D36}"/>
              </a:ext>
            </a:extLst>
          </p:cNvPr>
          <p:cNvCxnSpPr>
            <a:stCxn id="32" idx="4"/>
          </p:cNvCxnSpPr>
          <p:nvPr/>
        </p:nvCxnSpPr>
        <p:spPr>
          <a:xfrm flipV="1">
            <a:off x="7351713" y="1757363"/>
            <a:ext cx="217487" cy="476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5F1592E4-B628-470B-B3EF-81F321738498}"/>
              </a:ext>
            </a:extLst>
          </p:cNvPr>
          <p:cNvCxnSpPr>
            <a:stCxn id="103" idx="4"/>
          </p:cNvCxnSpPr>
          <p:nvPr/>
        </p:nvCxnSpPr>
        <p:spPr>
          <a:xfrm flipV="1">
            <a:off x="7351713" y="3217863"/>
            <a:ext cx="217487" cy="476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610" name="Rectangle 57">
            <a:extLst>
              <a:ext uri="{FF2B5EF4-FFF2-40B4-BE49-F238E27FC236}">
                <a16:creationId xmlns:a16="http://schemas.microsoft.com/office/drawing/2014/main" id="{C5F88EC1-0B3D-4416-A913-3F37556F0419}"/>
              </a:ext>
            </a:extLst>
          </p:cNvPr>
          <p:cNvSpPr>
            <a:spLocks noChangeArrowheads="1"/>
          </p:cNvSpPr>
          <p:nvPr/>
        </p:nvSpPr>
        <p:spPr bwMode="auto">
          <a:xfrm>
            <a:off x="8328025" y="1651000"/>
            <a:ext cx="457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App 1</a:t>
            </a:r>
          </a:p>
        </p:txBody>
      </p:sp>
      <p:sp>
        <p:nvSpPr>
          <p:cNvPr id="67611" name="Rectangle 58">
            <a:extLst>
              <a:ext uri="{FF2B5EF4-FFF2-40B4-BE49-F238E27FC236}">
                <a16:creationId xmlns:a16="http://schemas.microsoft.com/office/drawing/2014/main" id="{EB12F7C0-5239-4891-BC4A-08C4D7BBA2A8}"/>
              </a:ext>
            </a:extLst>
          </p:cNvPr>
          <p:cNvSpPr>
            <a:spLocks noChangeArrowheads="1"/>
          </p:cNvSpPr>
          <p:nvPr/>
        </p:nvSpPr>
        <p:spPr bwMode="auto">
          <a:xfrm>
            <a:off x="8237538" y="2406650"/>
            <a:ext cx="4572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App 2</a:t>
            </a:r>
          </a:p>
        </p:txBody>
      </p:sp>
      <p:sp>
        <p:nvSpPr>
          <p:cNvPr id="67612" name="Rectangle 59">
            <a:extLst>
              <a:ext uri="{FF2B5EF4-FFF2-40B4-BE49-F238E27FC236}">
                <a16:creationId xmlns:a16="http://schemas.microsoft.com/office/drawing/2014/main" id="{B4556586-5B29-43E8-A591-FE33C30E2F23}"/>
              </a:ext>
            </a:extLst>
          </p:cNvPr>
          <p:cNvSpPr>
            <a:spLocks noChangeArrowheads="1"/>
          </p:cNvSpPr>
          <p:nvPr/>
        </p:nvSpPr>
        <p:spPr bwMode="auto">
          <a:xfrm>
            <a:off x="8070850" y="3113088"/>
            <a:ext cx="4572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App 3</a:t>
            </a:r>
          </a:p>
        </p:txBody>
      </p:sp>
      <p:sp>
        <p:nvSpPr>
          <p:cNvPr id="62" name="TextBox 61">
            <a:extLst>
              <a:ext uri="{FF2B5EF4-FFF2-40B4-BE49-F238E27FC236}">
                <a16:creationId xmlns:a16="http://schemas.microsoft.com/office/drawing/2014/main" id="{0BA88096-C09C-4F6E-BD76-BE08DDCD052E}"/>
              </a:ext>
            </a:extLst>
          </p:cNvPr>
          <p:cNvSpPr txBox="1"/>
          <p:nvPr/>
        </p:nvSpPr>
        <p:spPr>
          <a:xfrm>
            <a:off x="6959600" y="3740150"/>
            <a:ext cx="1530350" cy="261938"/>
          </a:xfrm>
          <a:prstGeom prst="rect">
            <a:avLst/>
          </a:prstGeom>
          <a:noFill/>
        </p:spPr>
        <p:txBody>
          <a:bodyPr>
            <a:spAutoFit/>
          </a:bodyPr>
          <a:lstStyle/>
          <a:p>
            <a:pPr defTabSz="430213" eaLnBrk="1" fontAlgn="auto" hangingPunct="1">
              <a:spcBef>
                <a:spcPts val="0"/>
              </a:spcBef>
              <a:spcAft>
                <a:spcPts val="400"/>
              </a:spcAft>
              <a:buSzPct val="100000"/>
              <a:defRPr/>
            </a:pPr>
            <a:r>
              <a:rPr lang="en-US" sz="1050" dirty="0">
                <a:solidFill>
                  <a:srgbClr val="000000"/>
                </a:solidFill>
                <a:latin typeface="+mn-lt"/>
                <a:ea typeface="+mn-ea"/>
                <a:cs typeface="HP Simplified" pitchFamily="34" charset="0"/>
              </a:rPr>
              <a:t>Memory Used: 9 GB</a:t>
            </a:r>
          </a:p>
        </p:txBody>
      </p:sp>
      <p:sp>
        <p:nvSpPr>
          <p:cNvPr id="67614" name="TextBox 62">
            <a:extLst>
              <a:ext uri="{FF2B5EF4-FFF2-40B4-BE49-F238E27FC236}">
                <a16:creationId xmlns:a16="http://schemas.microsoft.com/office/drawing/2014/main" id="{6BE2662D-1FDD-4F9E-8240-6130BFA1E7F2}"/>
              </a:ext>
            </a:extLst>
          </p:cNvPr>
          <p:cNvSpPr txBox="1">
            <a:spLocks noChangeArrowheads="1"/>
          </p:cNvSpPr>
          <p:nvPr/>
        </p:nvSpPr>
        <p:spPr bwMode="auto">
          <a:xfrm>
            <a:off x="2049463" y="785813"/>
            <a:ext cx="27035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b="1">
                <a:solidFill>
                  <a:srgbClr val="000000"/>
                </a:solidFill>
              </a:rPr>
              <a:t>In case of Virtual Machines</a:t>
            </a:r>
          </a:p>
        </p:txBody>
      </p:sp>
      <p:sp>
        <p:nvSpPr>
          <p:cNvPr id="67615" name="TextBox 63">
            <a:extLst>
              <a:ext uri="{FF2B5EF4-FFF2-40B4-BE49-F238E27FC236}">
                <a16:creationId xmlns:a16="http://schemas.microsoft.com/office/drawing/2014/main" id="{41DE86F5-1F54-4280-B678-FAB75FBF1C3A}"/>
              </a:ext>
            </a:extLst>
          </p:cNvPr>
          <p:cNvSpPr txBox="1">
            <a:spLocks noChangeArrowheads="1"/>
          </p:cNvSpPr>
          <p:nvPr/>
        </p:nvSpPr>
        <p:spPr bwMode="auto">
          <a:xfrm>
            <a:off x="6130925" y="785813"/>
            <a:ext cx="2703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b="1">
                <a:solidFill>
                  <a:srgbClr val="000000"/>
                </a:solidFill>
              </a:rPr>
              <a:t>In case of Docker</a:t>
            </a:r>
          </a:p>
        </p:txBody>
      </p:sp>
      <p:sp>
        <p:nvSpPr>
          <p:cNvPr id="67" name="Rectangle 66">
            <a:extLst>
              <a:ext uri="{FF2B5EF4-FFF2-40B4-BE49-F238E27FC236}">
                <a16:creationId xmlns:a16="http://schemas.microsoft.com/office/drawing/2014/main" id="{DA896B58-1FA4-43AA-A6A2-92A77D0A3DE3}"/>
              </a:ext>
            </a:extLst>
          </p:cNvPr>
          <p:cNvSpPr/>
          <p:nvPr/>
        </p:nvSpPr>
        <p:spPr>
          <a:xfrm>
            <a:off x="2414588" y="3759200"/>
            <a:ext cx="227012" cy="190500"/>
          </a:xfrm>
          <a:prstGeom prst="rect">
            <a:avLst/>
          </a:prstGeom>
          <a:solidFill>
            <a:srgbClr val="BEDB3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solidFill>
                <a:schemeClr val="tx1"/>
              </a:solidFill>
            </a:endParaRPr>
          </a:p>
        </p:txBody>
      </p:sp>
      <p:sp>
        <p:nvSpPr>
          <p:cNvPr id="67617" name="TextBox 67">
            <a:extLst>
              <a:ext uri="{FF2B5EF4-FFF2-40B4-BE49-F238E27FC236}">
                <a16:creationId xmlns:a16="http://schemas.microsoft.com/office/drawing/2014/main" id="{778E5A81-8B55-456C-BD39-E7C36E0966FE}"/>
              </a:ext>
            </a:extLst>
          </p:cNvPr>
          <p:cNvSpPr txBox="1">
            <a:spLocks noChangeArrowheads="1"/>
          </p:cNvSpPr>
          <p:nvPr/>
        </p:nvSpPr>
        <p:spPr bwMode="auto">
          <a:xfrm>
            <a:off x="2740025" y="3684588"/>
            <a:ext cx="3841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sym typeface="Wingdings" panose="05000000000000000000" pitchFamily="2" charset="2"/>
              </a:rPr>
              <a:t></a:t>
            </a:r>
            <a:endParaRPr lang="en-US" altLang="en-US" sz="1600">
              <a:solidFill>
                <a:srgbClr val="000000"/>
              </a:solidFill>
            </a:endParaRPr>
          </a:p>
        </p:txBody>
      </p:sp>
      <p:sp>
        <p:nvSpPr>
          <p:cNvPr id="69" name="Rectangle 68">
            <a:extLst>
              <a:ext uri="{FF2B5EF4-FFF2-40B4-BE49-F238E27FC236}">
                <a16:creationId xmlns:a16="http://schemas.microsoft.com/office/drawing/2014/main" id="{9B7811BE-0EB8-4574-8A34-9C76352A9BD0}"/>
              </a:ext>
            </a:extLst>
          </p:cNvPr>
          <p:cNvSpPr/>
          <p:nvPr/>
        </p:nvSpPr>
        <p:spPr>
          <a:xfrm>
            <a:off x="6326188" y="3759200"/>
            <a:ext cx="227012" cy="190500"/>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900" dirty="0"/>
          </a:p>
        </p:txBody>
      </p:sp>
      <p:sp>
        <p:nvSpPr>
          <p:cNvPr id="67619" name="TextBox 69">
            <a:extLst>
              <a:ext uri="{FF2B5EF4-FFF2-40B4-BE49-F238E27FC236}">
                <a16:creationId xmlns:a16="http://schemas.microsoft.com/office/drawing/2014/main" id="{CC3577DF-DFA8-4703-BEF7-A521E1D6FDBF}"/>
              </a:ext>
            </a:extLst>
          </p:cNvPr>
          <p:cNvSpPr txBox="1">
            <a:spLocks noChangeArrowheads="1"/>
          </p:cNvSpPr>
          <p:nvPr/>
        </p:nvSpPr>
        <p:spPr bwMode="auto">
          <a:xfrm>
            <a:off x="6627813" y="3684588"/>
            <a:ext cx="3857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sym typeface="Wingdings" panose="05000000000000000000" pitchFamily="2" charset="2"/>
              </a:rPr>
              <a:t></a:t>
            </a:r>
            <a:endParaRPr lang="en-US" altLang="en-US" sz="1600">
              <a:solidFill>
                <a:srgbClr val="000000"/>
              </a:solidFill>
            </a:endParaRPr>
          </a:p>
        </p:txBody>
      </p:sp>
      <p:sp>
        <p:nvSpPr>
          <p:cNvPr id="67620" name="TextBox 70">
            <a:extLst>
              <a:ext uri="{FF2B5EF4-FFF2-40B4-BE49-F238E27FC236}">
                <a16:creationId xmlns:a16="http://schemas.microsoft.com/office/drawing/2014/main" id="{DD4CB0C9-7CE5-4740-AE7A-B529BDA82125}"/>
              </a:ext>
            </a:extLst>
          </p:cNvPr>
          <p:cNvSpPr txBox="1">
            <a:spLocks noChangeArrowheads="1"/>
          </p:cNvSpPr>
          <p:nvPr/>
        </p:nvSpPr>
        <p:spPr bwMode="auto">
          <a:xfrm>
            <a:off x="2790825" y="1947863"/>
            <a:ext cx="4032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6 GB</a:t>
            </a:r>
          </a:p>
        </p:txBody>
      </p:sp>
      <p:sp>
        <p:nvSpPr>
          <p:cNvPr id="67621" name="TextBox 71">
            <a:extLst>
              <a:ext uri="{FF2B5EF4-FFF2-40B4-BE49-F238E27FC236}">
                <a16:creationId xmlns:a16="http://schemas.microsoft.com/office/drawing/2014/main" id="{9D5033EA-43C5-4B06-821C-E12DE6749DB8}"/>
              </a:ext>
            </a:extLst>
          </p:cNvPr>
          <p:cNvSpPr txBox="1">
            <a:spLocks noChangeArrowheads="1"/>
          </p:cNvSpPr>
          <p:nvPr/>
        </p:nvSpPr>
        <p:spPr bwMode="auto">
          <a:xfrm>
            <a:off x="2805113" y="2319338"/>
            <a:ext cx="4016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4 GB</a:t>
            </a:r>
          </a:p>
        </p:txBody>
      </p:sp>
      <p:sp>
        <p:nvSpPr>
          <p:cNvPr id="67622" name="TextBox 75">
            <a:extLst>
              <a:ext uri="{FF2B5EF4-FFF2-40B4-BE49-F238E27FC236}">
                <a16:creationId xmlns:a16="http://schemas.microsoft.com/office/drawing/2014/main" id="{3C3284BA-6650-428B-9EBD-69FAB910CC58}"/>
              </a:ext>
            </a:extLst>
          </p:cNvPr>
          <p:cNvSpPr txBox="1">
            <a:spLocks noChangeArrowheads="1"/>
          </p:cNvSpPr>
          <p:nvPr/>
        </p:nvSpPr>
        <p:spPr bwMode="auto">
          <a:xfrm>
            <a:off x="2728913" y="2833688"/>
            <a:ext cx="4032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900">
                <a:solidFill>
                  <a:srgbClr val="000000"/>
                </a:solidFill>
              </a:rPr>
              <a:t>6 GB</a:t>
            </a:r>
          </a:p>
        </p:txBody>
      </p:sp>
      <p:sp>
        <p:nvSpPr>
          <p:cNvPr id="3" name="Rectangle 2">
            <a:extLst>
              <a:ext uri="{FF2B5EF4-FFF2-40B4-BE49-F238E27FC236}">
                <a16:creationId xmlns:a16="http://schemas.microsoft.com/office/drawing/2014/main" id="{C7935C0D-F87A-414C-880C-8D99B514A66E}"/>
              </a:ext>
            </a:extLst>
          </p:cNvPr>
          <p:cNvSpPr/>
          <p:nvPr/>
        </p:nvSpPr>
        <p:spPr>
          <a:xfrm>
            <a:off x="-7938" y="655638"/>
            <a:ext cx="1330326"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9" name="Cylinder 98">
            <a:extLst>
              <a:ext uri="{FF2B5EF4-FFF2-40B4-BE49-F238E27FC236}">
                <a16:creationId xmlns:a16="http://schemas.microsoft.com/office/drawing/2014/main" id="{7F36B7E9-2B2A-4E4C-AD48-79128528D2C3}"/>
              </a:ext>
            </a:extLst>
          </p:cNvPr>
          <p:cNvSpPr/>
          <p:nvPr/>
        </p:nvSpPr>
        <p:spPr>
          <a:xfrm>
            <a:off x="5378450" y="1992313"/>
            <a:ext cx="876300" cy="1046162"/>
          </a:xfrm>
          <a:prstGeom prst="can">
            <a:avLst/>
          </a:prstGeom>
          <a:solidFill>
            <a:srgbClr val="007BA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Total Memory:</a:t>
            </a:r>
          </a:p>
          <a:p>
            <a:pPr algn="ctr" eaLnBrk="1" fontAlgn="auto" hangingPunct="1">
              <a:spcBef>
                <a:spcPts val="0"/>
              </a:spcBef>
              <a:spcAft>
                <a:spcPts val="0"/>
              </a:spcAft>
              <a:defRPr/>
            </a:pPr>
            <a:r>
              <a:rPr lang="en-US" sz="900" dirty="0"/>
              <a:t>16 GB</a:t>
            </a:r>
          </a:p>
        </p:txBody>
      </p:sp>
      <p:sp>
        <p:nvSpPr>
          <p:cNvPr id="102" name="Cylinder 101">
            <a:extLst>
              <a:ext uri="{FF2B5EF4-FFF2-40B4-BE49-F238E27FC236}">
                <a16:creationId xmlns:a16="http://schemas.microsoft.com/office/drawing/2014/main" id="{562D31BC-64FB-4646-AD9B-603F1046432D}"/>
              </a:ext>
            </a:extLst>
          </p:cNvPr>
          <p:cNvSpPr/>
          <p:nvPr/>
        </p:nvSpPr>
        <p:spPr>
          <a:xfrm>
            <a:off x="6588125" y="2239963"/>
            <a:ext cx="776288" cy="549275"/>
          </a:xfrm>
          <a:prstGeom prst="can">
            <a:avLst/>
          </a:prstGeom>
          <a:solidFill>
            <a:srgbClr val="007BA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700" dirty="0"/>
              <a:t>Memory Allotted: 35 GB</a:t>
            </a:r>
          </a:p>
        </p:txBody>
      </p:sp>
      <p:sp>
        <p:nvSpPr>
          <p:cNvPr id="103" name="Cylinder 102">
            <a:extLst>
              <a:ext uri="{FF2B5EF4-FFF2-40B4-BE49-F238E27FC236}">
                <a16:creationId xmlns:a16="http://schemas.microsoft.com/office/drawing/2014/main" id="{25BECC75-DFD9-4E8E-8568-B4F497DF55A2}"/>
              </a:ext>
            </a:extLst>
          </p:cNvPr>
          <p:cNvSpPr/>
          <p:nvPr/>
        </p:nvSpPr>
        <p:spPr>
          <a:xfrm>
            <a:off x="6575425" y="2947988"/>
            <a:ext cx="776288" cy="549275"/>
          </a:xfrm>
          <a:prstGeom prst="can">
            <a:avLst/>
          </a:prstGeom>
          <a:solidFill>
            <a:srgbClr val="007BA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700" dirty="0"/>
              <a:t>Memory Allotted: 10 GB</a:t>
            </a:r>
          </a:p>
        </p:txBody>
      </p:sp>
      <p:cxnSp>
        <p:nvCxnSpPr>
          <p:cNvPr id="109" name="Straight Arrow Connector 108">
            <a:extLst>
              <a:ext uri="{FF2B5EF4-FFF2-40B4-BE49-F238E27FC236}">
                <a16:creationId xmlns:a16="http://schemas.microsoft.com/office/drawing/2014/main" id="{FBACDDC9-970B-4D7C-93DF-813FCDA1CC68}"/>
              </a:ext>
            </a:extLst>
          </p:cNvPr>
          <p:cNvCxnSpPr>
            <a:stCxn id="99" idx="4"/>
          </p:cNvCxnSpPr>
          <p:nvPr/>
        </p:nvCxnSpPr>
        <p:spPr>
          <a:xfrm flipV="1">
            <a:off x="6254750" y="1960563"/>
            <a:ext cx="333375" cy="5556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B6955DE7-96D6-43F1-BF62-5EA580E2798E}"/>
              </a:ext>
            </a:extLst>
          </p:cNvPr>
          <p:cNvCxnSpPr>
            <a:stCxn id="99" idx="4"/>
            <a:endCxn id="102" idx="2"/>
          </p:cNvCxnSpPr>
          <p:nvPr/>
        </p:nvCxnSpPr>
        <p:spPr>
          <a:xfrm flipV="1">
            <a:off x="6254750" y="2514600"/>
            <a:ext cx="333375" cy="158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AD71BE54-B6D9-4941-BCE8-09CE5F9865B5}"/>
              </a:ext>
            </a:extLst>
          </p:cNvPr>
          <p:cNvCxnSpPr>
            <a:stCxn id="99" idx="4"/>
          </p:cNvCxnSpPr>
          <p:nvPr/>
        </p:nvCxnSpPr>
        <p:spPr>
          <a:xfrm>
            <a:off x="6254750" y="2516188"/>
            <a:ext cx="333375" cy="52228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630" name="TextBox 135">
            <a:extLst>
              <a:ext uri="{FF2B5EF4-FFF2-40B4-BE49-F238E27FC236}">
                <a16:creationId xmlns:a16="http://schemas.microsoft.com/office/drawing/2014/main" id="{07BBA502-0CD9-40F1-852E-634322A4AF32}"/>
              </a:ext>
            </a:extLst>
          </p:cNvPr>
          <p:cNvSpPr txBox="1">
            <a:spLocks noChangeArrowheads="1"/>
          </p:cNvSpPr>
          <p:nvPr/>
        </p:nvSpPr>
        <p:spPr bwMode="auto">
          <a:xfrm>
            <a:off x="2336800" y="4100513"/>
            <a:ext cx="2198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200">
                <a:solidFill>
                  <a:srgbClr val="000000"/>
                </a:solidFill>
              </a:rPr>
              <a:t>7 Gb of Memory is blocked and cannot be allotted to a new VM</a:t>
            </a:r>
          </a:p>
        </p:txBody>
      </p:sp>
      <p:sp>
        <p:nvSpPr>
          <p:cNvPr id="67631" name="TextBox 136">
            <a:extLst>
              <a:ext uri="{FF2B5EF4-FFF2-40B4-BE49-F238E27FC236}">
                <a16:creationId xmlns:a16="http://schemas.microsoft.com/office/drawing/2014/main" id="{0746EF85-F911-46B0-9E93-29E0243C83B4}"/>
              </a:ext>
            </a:extLst>
          </p:cNvPr>
          <p:cNvSpPr txBox="1">
            <a:spLocks noChangeArrowheads="1"/>
          </p:cNvSpPr>
          <p:nvPr/>
        </p:nvSpPr>
        <p:spPr bwMode="auto">
          <a:xfrm>
            <a:off x="6081713" y="4095750"/>
            <a:ext cx="264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200">
                <a:solidFill>
                  <a:srgbClr val="000000"/>
                </a:solidFill>
              </a:rPr>
              <a:t>Only 9 GB memory utilized;</a:t>
            </a:r>
            <a:br>
              <a:rPr lang="en-US" altLang="en-US" sz="1200">
                <a:solidFill>
                  <a:srgbClr val="000000"/>
                </a:solidFill>
              </a:rPr>
            </a:br>
            <a:r>
              <a:rPr lang="en-US" altLang="en-US" sz="1200">
                <a:solidFill>
                  <a:srgbClr val="000000"/>
                </a:solidFill>
              </a:rPr>
              <a:t>7 GB can be allotted to a new Container</a:t>
            </a:r>
          </a:p>
        </p:txBody>
      </p:sp>
      <p:grpSp>
        <p:nvGrpSpPr>
          <p:cNvPr id="67632" name="Group 137">
            <a:extLst>
              <a:ext uri="{FF2B5EF4-FFF2-40B4-BE49-F238E27FC236}">
                <a16:creationId xmlns:a16="http://schemas.microsoft.com/office/drawing/2014/main" id="{48CB7F8D-806D-4564-AB7B-4DFE697C6542}"/>
              </a:ext>
            </a:extLst>
          </p:cNvPr>
          <p:cNvGrpSpPr>
            <a:grpSpLocks/>
          </p:cNvGrpSpPr>
          <p:nvPr/>
        </p:nvGrpSpPr>
        <p:grpSpPr bwMode="auto">
          <a:xfrm>
            <a:off x="-112713" y="1739900"/>
            <a:ext cx="1328738" cy="1293813"/>
            <a:chOff x="927922" y="1677841"/>
            <a:chExt cx="1328953" cy="1293948"/>
          </a:xfrm>
        </p:grpSpPr>
        <p:cxnSp>
          <p:nvCxnSpPr>
            <p:cNvPr id="139" name="Straight Connector 138">
              <a:extLst>
                <a:ext uri="{FF2B5EF4-FFF2-40B4-BE49-F238E27FC236}">
                  <a16:creationId xmlns:a16="http://schemas.microsoft.com/office/drawing/2014/main" id="{F17BEEC2-C3FE-4F22-BAFD-821AD06EFB4C}"/>
                </a:ext>
              </a:extLst>
            </p:cNvPr>
            <p:cNvCxnSpPr>
              <a:endCxn id="142" idx="4"/>
            </p:cNvCxnSpPr>
            <p:nvPr/>
          </p:nvCxnSpPr>
          <p:spPr>
            <a:xfrm flipH="1">
              <a:off x="1180376" y="2160491"/>
              <a:ext cx="0" cy="7208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EB8EC341-69D0-4FB5-97C2-3A2CA2431346}"/>
                </a:ext>
              </a:extLst>
            </p:cNvPr>
            <p:cNvSpPr/>
            <p:nvPr/>
          </p:nvSpPr>
          <p:spPr>
            <a:xfrm>
              <a:off x="1116033" y="2159707"/>
              <a:ext cx="127591" cy="127591"/>
            </a:xfrm>
            <a:prstGeom prst="ellipse">
              <a:avLst/>
            </a:prstGeom>
            <a:solidFill>
              <a:schemeClr val="bg1"/>
            </a:solidFill>
            <a:ln>
              <a:noFill/>
            </a:ln>
            <a:effectLst>
              <a:glow rad="1016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141" name="Oval 140">
              <a:extLst>
                <a:ext uri="{FF2B5EF4-FFF2-40B4-BE49-F238E27FC236}">
                  <a16:creationId xmlns:a16="http://schemas.microsoft.com/office/drawing/2014/main" id="{E87CE98B-34F1-4B0A-B2B3-D4C02CC4C30C}"/>
                </a:ext>
              </a:extLst>
            </p:cNvPr>
            <p:cNvSpPr/>
            <p:nvPr/>
          </p:nvSpPr>
          <p:spPr>
            <a:xfrm>
              <a:off x="1105752" y="2457385"/>
              <a:ext cx="128608"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142" name="Oval 141">
              <a:extLst>
                <a:ext uri="{FF2B5EF4-FFF2-40B4-BE49-F238E27FC236}">
                  <a16:creationId xmlns:a16="http://schemas.microsoft.com/office/drawing/2014/main" id="{D10418FB-BD3E-459B-8FFA-0340D37E0F74}"/>
                </a:ext>
              </a:extLst>
            </p:cNvPr>
            <p:cNvSpPr/>
            <p:nvPr/>
          </p:nvSpPr>
          <p:spPr>
            <a:xfrm>
              <a:off x="1115278" y="2754278"/>
              <a:ext cx="128608"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67644" name="Rectangle 144">
              <a:extLst>
                <a:ext uri="{FF2B5EF4-FFF2-40B4-BE49-F238E27FC236}">
                  <a16:creationId xmlns:a16="http://schemas.microsoft.com/office/drawing/2014/main" id="{A7AEFB57-621E-4088-A0CC-0E325EC425E1}"/>
                </a:ext>
              </a:extLst>
            </p:cNvPr>
            <p:cNvSpPr>
              <a:spLocks noChangeArrowheads="1"/>
            </p:cNvSpPr>
            <p:nvPr/>
          </p:nvSpPr>
          <p:spPr bwMode="auto">
            <a:xfrm>
              <a:off x="927922" y="167784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solidFill>
                  <a:schemeClr val="bg1"/>
                </a:solidFill>
                <a:latin typeface="Arial" panose="020B0604020202020204" pitchFamily="34" charset="0"/>
              </a:endParaRPr>
            </a:p>
          </p:txBody>
        </p:sp>
        <p:sp>
          <p:nvSpPr>
            <p:cNvPr id="67645" name="Rectangle 145">
              <a:extLst>
                <a:ext uri="{FF2B5EF4-FFF2-40B4-BE49-F238E27FC236}">
                  <a16:creationId xmlns:a16="http://schemas.microsoft.com/office/drawing/2014/main" id="{1C179A02-A157-4C51-AD9C-A0F64C6F33E5}"/>
                </a:ext>
              </a:extLst>
            </p:cNvPr>
            <p:cNvSpPr>
              <a:spLocks noChangeArrowheads="1"/>
            </p:cNvSpPr>
            <p:nvPr/>
          </p:nvSpPr>
          <p:spPr bwMode="auto">
            <a:xfrm>
              <a:off x="1265033" y="2069614"/>
              <a:ext cx="4730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t>Size</a:t>
              </a:r>
            </a:p>
          </p:txBody>
        </p:sp>
        <p:sp>
          <p:nvSpPr>
            <p:cNvPr id="67646" name="Rectangle 146">
              <a:extLst>
                <a:ext uri="{FF2B5EF4-FFF2-40B4-BE49-F238E27FC236}">
                  <a16:creationId xmlns:a16="http://schemas.microsoft.com/office/drawing/2014/main" id="{5779D7D8-B8F7-477B-B015-9567C5326103}"/>
                </a:ext>
              </a:extLst>
            </p:cNvPr>
            <p:cNvSpPr>
              <a:spLocks noChangeArrowheads="1"/>
            </p:cNvSpPr>
            <p:nvPr/>
          </p:nvSpPr>
          <p:spPr bwMode="auto">
            <a:xfrm>
              <a:off x="1265033" y="2366813"/>
              <a:ext cx="7788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rPr>
                <a:t>Start-up</a:t>
              </a:r>
            </a:p>
          </p:txBody>
        </p:sp>
        <p:sp>
          <p:nvSpPr>
            <p:cNvPr id="67647" name="Rectangle 147">
              <a:extLst>
                <a:ext uri="{FF2B5EF4-FFF2-40B4-BE49-F238E27FC236}">
                  <a16:creationId xmlns:a16="http://schemas.microsoft.com/office/drawing/2014/main" id="{BF2EE43E-6BCD-4E3E-B739-19662C44E5C3}"/>
                </a:ext>
              </a:extLst>
            </p:cNvPr>
            <p:cNvSpPr>
              <a:spLocks noChangeArrowheads="1"/>
            </p:cNvSpPr>
            <p:nvPr/>
          </p:nvSpPr>
          <p:spPr bwMode="auto">
            <a:xfrm>
              <a:off x="1265193" y="2664012"/>
              <a:ext cx="9916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rPr>
                <a:t>Integration</a:t>
              </a:r>
            </a:p>
          </p:txBody>
        </p:sp>
      </p:grpSp>
      <p:sp>
        <p:nvSpPr>
          <p:cNvPr id="171" name="Rectangle 170">
            <a:extLst>
              <a:ext uri="{FF2B5EF4-FFF2-40B4-BE49-F238E27FC236}">
                <a16:creationId xmlns:a16="http://schemas.microsoft.com/office/drawing/2014/main" id="{11C3761C-76CA-46BA-86B6-89B0045F2926}"/>
              </a:ext>
            </a:extLst>
          </p:cNvPr>
          <p:cNvSpPr/>
          <p:nvPr/>
        </p:nvSpPr>
        <p:spPr>
          <a:xfrm>
            <a:off x="7569200" y="1651000"/>
            <a:ext cx="796925" cy="217488"/>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4 GB</a:t>
            </a:r>
          </a:p>
        </p:txBody>
      </p:sp>
      <p:sp>
        <p:nvSpPr>
          <p:cNvPr id="172" name="Rectangle 171">
            <a:extLst>
              <a:ext uri="{FF2B5EF4-FFF2-40B4-BE49-F238E27FC236}">
                <a16:creationId xmlns:a16="http://schemas.microsoft.com/office/drawing/2014/main" id="{A5369731-D548-43D0-B481-181AEE101E92}"/>
              </a:ext>
            </a:extLst>
          </p:cNvPr>
          <p:cNvSpPr/>
          <p:nvPr/>
        </p:nvSpPr>
        <p:spPr>
          <a:xfrm>
            <a:off x="7578725" y="2393950"/>
            <a:ext cx="673100" cy="214313"/>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3 GB</a:t>
            </a:r>
          </a:p>
        </p:txBody>
      </p:sp>
      <p:sp>
        <p:nvSpPr>
          <p:cNvPr id="173" name="Rectangle 172">
            <a:extLst>
              <a:ext uri="{FF2B5EF4-FFF2-40B4-BE49-F238E27FC236}">
                <a16:creationId xmlns:a16="http://schemas.microsoft.com/office/drawing/2014/main" id="{30877489-1880-4C30-8964-0121235EC265}"/>
              </a:ext>
            </a:extLst>
          </p:cNvPr>
          <p:cNvSpPr/>
          <p:nvPr/>
        </p:nvSpPr>
        <p:spPr>
          <a:xfrm>
            <a:off x="7578725" y="3103563"/>
            <a:ext cx="492125" cy="233362"/>
          </a:xfrm>
          <a:prstGeom prst="rect">
            <a:avLst/>
          </a:prstGeom>
          <a:solidFill>
            <a:srgbClr val="1F8A7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900" dirty="0"/>
              <a:t>2 GB</a:t>
            </a:r>
          </a:p>
        </p:txBody>
      </p:sp>
      <p:sp>
        <p:nvSpPr>
          <p:cNvPr id="67636" name="TextBox 173">
            <a:extLst>
              <a:ext uri="{FF2B5EF4-FFF2-40B4-BE49-F238E27FC236}">
                <a16:creationId xmlns:a16="http://schemas.microsoft.com/office/drawing/2014/main" id="{4CF9757B-63D0-4957-8051-2096FBF83B18}"/>
              </a:ext>
            </a:extLst>
          </p:cNvPr>
          <p:cNvSpPr txBox="1">
            <a:spLocks noChangeArrowheads="1"/>
          </p:cNvSpPr>
          <p:nvPr/>
        </p:nvSpPr>
        <p:spPr bwMode="auto">
          <a:xfrm>
            <a:off x="2328863" y="3336925"/>
            <a:ext cx="2144712" cy="687388"/>
          </a:xfrm>
          <a:prstGeom prst="rect">
            <a:avLst/>
          </a:prstGeom>
          <a:noFill/>
          <a:ln w="19050">
            <a:solidFill>
              <a:srgbClr val="0070C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endParaRPr lang="en-US" altLang="en-US" sz="1600">
              <a:solidFill>
                <a:srgbClr val="000000"/>
              </a:solidFill>
            </a:endParaRPr>
          </a:p>
        </p:txBody>
      </p:sp>
      <p:sp>
        <p:nvSpPr>
          <p:cNvPr id="67637" name="TextBox 175">
            <a:extLst>
              <a:ext uri="{FF2B5EF4-FFF2-40B4-BE49-F238E27FC236}">
                <a16:creationId xmlns:a16="http://schemas.microsoft.com/office/drawing/2014/main" id="{22B5FD98-3AFE-4F7A-B96E-F788CB34D429}"/>
              </a:ext>
            </a:extLst>
          </p:cNvPr>
          <p:cNvSpPr txBox="1">
            <a:spLocks noChangeArrowheads="1"/>
          </p:cNvSpPr>
          <p:nvPr/>
        </p:nvSpPr>
        <p:spPr bwMode="auto">
          <a:xfrm>
            <a:off x="6191250" y="3667125"/>
            <a:ext cx="2108200" cy="363538"/>
          </a:xfrm>
          <a:prstGeom prst="rect">
            <a:avLst/>
          </a:prstGeom>
          <a:noFill/>
          <a:ln w="19050">
            <a:solidFill>
              <a:srgbClr val="0070C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endParaRPr lang="en-US" altLang="en-US" sz="1600">
              <a:solidFill>
                <a:srgbClr val="000000"/>
              </a:solidFill>
            </a:endParaRPr>
          </a:p>
        </p:txBody>
      </p:sp>
      <p:sp>
        <p:nvSpPr>
          <p:cNvPr id="2" name="Footer Placeholder 1">
            <a:extLst>
              <a:ext uri="{FF2B5EF4-FFF2-40B4-BE49-F238E27FC236}">
                <a16:creationId xmlns:a16="http://schemas.microsoft.com/office/drawing/2014/main" id="{CF28362A-BA5F-6E6B-8625-C04471F794E8}"/>
              </a:ext>
            </a:extLst>
          </p:cNvPr>
          <p:cNvSpPr>
            <a:spLocks noGrp="1"/>
          </p:cNvSpPr>
          <p:nvPr>
            <p:ph type="ftr" sz="quarter" idx="11"/>
          </p:nvPr>
        </p:nvSpPr>
        <p:spPr/>
        <p:txBody>
          <a:bodyPr/>
          <a:lstStyle/>
          <a:p>
            <a:r>
              <a:rPr lang="en-IN"/>
              <a:t>www.guvi.in</a:t>
            </a:r>
            <a:endParaRPr lang="en-IN" dirty="0"/>
          </a:p>
        </p:txBody>
      </p:sp>
      <p:sp>
        <p:nvSpPr>
          <p:cNvPr id="5" name="Slide Number Placeholder 4">
            <a:extLst>
              <a:ext uri="{FF2B5EF4-FFF2-40B4-BE49-F238E27FC236}">
                <a16:creationId xmlns:a16="http://schemas.microsoft.com/office/drawing/2014/main" id="{A1ECDC0B-B802-F880-A960-F535514981CA}"/>
              </a:ext>
            </a:extLst>
          </p:cNvPr>
          <p:cNvSpPr>
            <a:spLocks noGrp="1"/>
          </p:cNvSpPr>
          <p:nvPr>
            <p:ph type="sldNum" sz="quarter" idx="12"/>
          </p:nvPr>
        </p:nvSpPr>
        <p:spPr/>
        <p:txBody>
          <a:bodyPr/>
          <a:lstStyle/>
          <a:p>
            <a:pPr algn="l"/>
            <a:fld id="{AC618148-AE7B-4999-B781-E2BD6F485048}" type="slidenum">
              <a:rPr lang="en-IN" smtClean="0"/>
              <a:pPr algn="l"/>
              <a:t>17</a:t>
            </a:fld>
            <a:endParaRPr lang="en-IN" dirty="0"/>
          </a:p>
        </p:txBody>
      </p:sp>
      <p:sp>
        <p:nvSpPr>
          <p:cNvPr id="7" name="Text Placeholder 1">
            <a:extLst>
              <a:ext uri="{FF2B5EF4-FFF2-40B4-BE49-F238E27FC236}">
                <a16:creationId xmlns:a16="http://schemas.microsoft.com/office/drawing/2014/main" id="{F67405CC-5C20-1A9C-BD5D-7067E42E597A}"/>
              </a:ext>
            </a:extLst>
          </p:cNvPr>
          <p:cNvSpPr txBox="1">
            <a:spLocks/>
          </p:cNvSpPr>
          <p:nvPr/>
        </p:nvSpPr>
        <p:spPr>
          <a:xfrm>
            <a:off x="-20363" y="272257"/>
            <a:ext cx="8066172" cy="44291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b="1">
                <a:solidFill>
                  <a:srgbClr val="0DBA4B"/>
                </a:solidFill>
              </a:rPr>
              <a:t>Resource/Memory Utilization</a:t>
            </a:r>
            <a:endParaRPr lang="en-US" altLang="en-US" b="1" dirty="0">
              <a:solidFill>
                <a:srgbClr val="0DBA4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2F4C21-E9BF-AB26-2ECE-D8E6A55DC4D2}"/>
              </a:ext>
            </a:extLst>
          </p:cNvPr>
          <p:cNvSpPr>
            <a:spLocks noGrp="1"/>
          </p:cNvSpPr>
          <p:nvPr>
            <p:ph type="ftr" sz="quarter" idx="11"/>
          </p:nvPr>
        </p:nvSpPr>
        <p:spPr/>
        <p:txBody>
          <a:bodyPr/>
          <a:lstStyle/>
          <a:p>
            <a:r>
              <a:rPr lang="en-IN"/>
              <a:t>www.guvi.in</a:t>
            </a:r>
            <a:endParaRPr lang="en-IN" dirty="0"/>
          </a:p>
        </p:txBody>
      </p:sp>
      <p:sp>
        <p:nvSpPr>
          <p:cNvPr id="8" name="Slide Number Placeholder 7">
            <a:extLst>
              <a:ext uri="{FF2B5EF4-FFF2-40B4-BE49-F238E27FC236}">
                <a16:creationId xmlns:a16="http://schemas.microsoft.com/office/drawing/2014/main" id="{7AC06892-6C00-A1F0-F4C1-DCAABAFD75C9}"/>
              </a:ext>
            </a:extLst>
          </p:cNvPr>
          <p:cNvSpPr>
            <a:spLocks noGrp="1"/>
          </p:cNvSpPr>
          <p:nvPr>
            <p:ph type="sldNum" sz="quarter" idx="12"/>
          </p:nvPr>
        </p:nvSpPr>
        <p:spPr/>
        <p:txBody>
          <a:bodyPr/>
          <a:lstStyle/>
          <a:p>
            <a:pPr algn="l"/>
            <a:fld id="{AC618148-AE7B-4999-B781-E2BD6F485048}" type="slidenum">
              <a:rPr lang="en-IN" smtClean="0"/>
              <a:pPr algn="l"/>
              <a:t>18</a:t>
            </a:fld>
            <a:endParaRPr lang="en-IN" dirty="0"/>
          </a:p>
        </p:txBody>
      </p:sp>
      <p:sp>
        <p:nvSpPr>
          <p:cNvPr id="4" name="Rectangle 3">
            <a:extLst>
              <a:ext uri="{FF2B5EF4-FFF2-40B4-BE49-F238E27FC236}">
                <a16:creationId xmlns:a16="http://schemas.microsoft.com/office/drawing/2014/main" id="{5D5F512B-1132-48B4-862F-15A28A0DD4BC}"/>
              </a:ext>
            </a:extLst>
          </p:cNvPr>
          <p:cNvSpPr/>
          <p:nvPr/>
        </p:nvSpPr>
        <p:spPr>
          <a:xfrm>
            <a:off x="2482850" y="3074988"/>
            <a:ext cx="1387475" cy="357187"/>
          </a:xfrm>
          <a:prstGeom prst="rect">
            <a:avLst/>
          </a:prstGeom>
          <a:solidFill>
            <a:srgbClr val="EB7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Host OS Kernel</a:t>
            </a:r>
          </a:p>
        </p:txBody>
      </p:sp>
      <p:sp>
        <p:nvSpPr>
          <p:cNvPr id="5" name="Rectangle 4">
            <a:extLst>
              <a:ext uri="{FF2B5EF4-FFF2-40B4-BE49-F238E27FC236}">
                <a16:creationId xmlns:a16="http://schemas.microsoft.com/office/drawing/2014/main" id="{9C3815B5-C481-4285-9D98-72C6174489BE}"/>
              </a:ext>
            </a:extLst>
          </p:cNvPr>
          <p:cNvSpPr/>
          <p:nvPr/>
        </p:nvSpPr>
        <p:spPr>
          <a:xfrm>
            <a:off x="2486025" y="2509838"/>
            <a:ext cx="647700" cy="565150"/>
          </a:xfrm>
          <a:prstGeom prst="rect">
            <a:avLst/>
          </a:prstGeom>
          <a:solidFill>
            <a:srgbClr val="2253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Guest OS</a:t>
            </a:r>
          </a:p>
        </p:txBody>
      </p:sp>
      <p:sp>
        <p:nvSpPr>
          <p:cNvPr id="6" name="Rectangle 5">
            <a:extLst>
              <a:ext uri="{FF2B5EF4-FFF2-40B4-BE49-F238E27FC236}">
                <a16:creationId xmlns:a16="http://schemas.microsoft.com/office/drawing/2014/main" id="{393DB908-CD5C-4487-91E8-786E7B39C4A7}"/>
              </a:ext>
            </a:extLst>
          </p:cNvPr>
          <p:cNvSpPr/>
          <p:nvPr/>
        </p:nvSpPr>
        <p:spPr>
          <a:xfrm>
            <a:off x="3219450" y="2509838"/>
            <a:ext cx="650875" cy="565150"/>
          </a:xfrm>
          <a:prstGeom prst="rect">
            <a:avLst/>
          </a:prstGeom>
          <a:solidFill>
            <a:srgbClr val="22537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Guest OS</a:t>
            </a:r>
          </a:p>
        </p:txBody>
      </p:sp>
      <p:sp>
        <p:nvSpPr>
          <p:cNvPr id="7" name="Rectangle 6">
            <a:extLst>
              <a:ext uri="{FF2B5EF4-FFF2-40B4-BE49-F238E27FC236}">
                <a16:creationId xmlns:a16="http://schemas.microsoft.com/office/drawing/2014/main" id="{1CD74335-D58E-4365-BCC1-49C28BB8D7B1}"/>
              </a:ext>
            </a:extLst>
          </p:cNvPr>
          <p:cNvSpPr/>
          <p:nvPr/>
        </p:nvSpPr>
        <p:spPr>
          <a:xfrm>
            <a:off x="2487613" y="1862138"/>
            <a:ext cx="646112" cy="657225"/>
          </a:xfrm>
          <a:prstGeom prst="rect">
            <a:avLst/>
          </a:prstGeom>
          <a:solidFill>
            <a:srgbClr val="B238A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68615" name="TextBox 7">
            <a:extLst>
              <a:ext uri="{FF2B5EF4-FFF2-40B4-BE49-F238E27FC236}">
                <a16:creationId xmlns:a16="http://schemas.microsoft.com/office/drawing/2014/main" id="{258F4143-470C-4AE3-9B94-08FF3541F04B}"/>
              </a:ext>
            </a:extLst>
          </p:cNvPr>
          <p:cNvSpPr txBox="1">
            <a:spLocks noChangeArrowheads="1"/>
          </p:cNvSpPr>
          <p:nvPr/>
        </p:nvSpPr>
        <p:spPr bwMode="auto">
          <a:xfrm>
            <a:off x="2505075" y="1817688"/>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a:solidFill>
                  <a:schemeClr val="bg1"/>
                </a:solidFill>
              </a:rPr>
              <a:t>BINS &amp; LIBS</a:t>
            </a:r>
          </a:p>
        </p:txBody>
      </p:sp>
      <p:sp>
        <p:nvSpPr>
          <p:cNvPr id="9" name="Rectangle 8">
            <a:extLst>
              <a:ext uri="{FF2B5EF4-FFF2-40B4-BE49-F238E27FC236}">
                <a16:creationId xmlns:a16="http://schemas.microsoft.com/office/drawing/2014/main" id="{DC204ED0-8BA8-4BC7-9AAF-CF05D2749C8B}"/>
              </a:ext>
            </a:extLst>
          </p:cNvPr>
          <p:cNvSpPr/>
          <p:nvPr/>
        </p:nvSpPr>
        <p:spPr>
          <a:xfrm>
            <a:off x="3222625" y="1862138"/>
            <a:ext cx="646113" cy="657225"/>
          </a:xfrm>
          <a:prstGeom prst="rect">
            <a:avLst/>
          </a:prstGeom>
          <a:solidFill>
            <a:srgbClr val="DE98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68617" name="TextBox 9">
            <a:extLst>
              <a:ext uri="{FF2B5EF4-FFF2-40B4-BE49-F238E27FC236}">
                <a16:creationId xmlns:a16="http://schemas.microsoft.com/office/drawing/2014/main" id="{E7836B08-3C3B-423B-B9C8-73FDF7884197}"/>
              </a:ext>
            </a:extLst>
          </p:cNvPr>
          <p:cNvSpPr txBox="1">
            <a:spLocks noChangeArrowheads="1"/>
          </p:cNvSpPr>
          <p:nvPr/>
        </p:nvSpPr>
        <p:spPr bwMode="auto">
          <a:xfrm>
            <a:off x="3201988" y="1809750"/>
            <a:ext cx="635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a:solidFill>
                  <a:schemeClr val="bg1"/>
                </a:solidFill>
              </a:rPr>
              <a:t>BINS &amp; LIBS</a:t>
            </a:r>
          </a:p>
        </p:txBody>
      </p:sp>
      <p:sp>
        <p:nvSpPr>
          <p:cNvPr id="11" name="Rectangle 10">
            <a:extLst>
              <a:ext uri="{FF2B5EF4-FFF2-40B4-BE49-F238E27FC236}">
                <a16:creationId xmlns:a16="http://schemas.microsoft.com/office/drawing/2014/main" id="{F4ED0B93-381D-465E-9E0B-7990A542C2FD}"/>
              </a:ext>
            </a:extLst>
          </p:cNvPr>
          <p:cNvSpPr/>
          <p:nvPr/>
        </p:nvSpPr>
        <p:spPr>
          <a:xfrm>
            <a:off x="2487613" y="1539875"/>
            <a:ext cx="646112" cy="322263"/>
          </a:xfrm>
          <a:prstGeom prst="rect">
            <a:avLst/>
          </a:prstGeom>
          <a:solidFill>
            <a:srgbClr val="137C8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dirty="0"/>
              <a:t>Ruby v1</a:t>
            </a:r>
          </a:p>
        </p:txBody>
      </p:sp>
      <p:sp>
        <p:nvSpPr>
          <p:cNvPr id="12" name="Rectangle 11">
            <a:extLst>
              <a:ext uri="{FF2B5EF4-FFF2-40B4-BE49-F238E27FC236}">
                <a16:creationId xmlns:a16="http://schemas.microsoft.com/office/drawing/2014/main" id="{DB9D0F49-3962-4D79-8BDF-C29560E39F86}"/>
              </a:ext>
            </a:extLst>
          </p:cNvPr>
          <p:cNvSpPr/>
          <p:nvPr/>
        </p:nvSpPr>
        <p:spPr>
          <a:xfrm>
            <a:off x="3221038" y="1539875"/>
            <a:ext cx="647700" cy="322263"/>
          </a:xfrm>
          <a:prstGeom prst="rect">
            <a:avLst/>
          </a:prstGeom>
          <a:solidFill>
            <a:srgbClr val="137C8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dirty="0"/>
              <a:t>Ruby v2</a:t>
            </a:r>
          </a:p>
        </p:txBody>
      </p:sp>
      <p:sp>
        <p:nvSpPr>
          <p:cNvPr id="13" name="Rectangle 12">
            <a:extLst>
              <a:ext uri="{FF2B5EF4-FFF2-40B4-BE49-F238E27FC236}">
                <a16:creationId xmlns:a16="http://schemas.microsoft.com/office/drawing/2014/main" id="{F43B785C-A5D6-4617-A8BD-6D92194D7249}"/>
              </a:ext>
            </a:extLst>
          </p:cNvPr>
          <p:cNvSpPr/>
          <p:nvPr/>
        </p:nvSpPr>
        <p:spPr>
          <a:xfrm>
            <a:off x="6369050" y="2846388"/>
            <a:ext cx="1363663" cy="357187"/>
          </a:xfrm>
          <a:prstGeom prst="rect">
            <a:avLst/>
          </a:prstGeom>
          <a:solidFill>
            <a:srgbClr val="EB7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400" dirty="0"/>
              <a:t>Host OS Kernel</a:t>
            </a:r>
          </a:p>
        </p:txBody>
      </p:sp>
      <p:sp>
        <p:nvSpPr>
          <p:cNvPr id="14" name="Rectangle 13">
            <a:extLst>
              <a:ext uri="{FF2B5EF4-FFF2-40B4-BE49-F238E27FC236}">
                <a16:creationId xmlns:a16="http://schemas.microsoft.com/office/drawing/2014/main" id="{8054DD02-5B42-4E05-8633-90F688B87BB3}"/>
              </a:ext>
            </a:extLst>
          </p:cNvPr>
          <p:cNvSpPr/>
          <p:nvPr/>
        </p:nvSpPr>
        <p:spPr>
          <a:xfrm>
            <a:off x="6369050" y="1874838"/>
            <a:ext cx="647700" cy="319087"/>
          </a:xfrm>
          <a:prstGeom prst="rect">
            <a:avLst/>
          </a:prstGeom>
          <a:solidFill>
            <a:srgbClr val="1069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dirty="0"/>
              <a:t>Ruby v1</a:t>
            </a:r>
          </a:p>
        </p:txBody>
      </p:sp>
      <p:sp>
        <p:nvSpPr>
          <p:cNvPr id="15" name="Rectangle 14">
            <a:extLst>
              <a:ext uri="{FF2B5EF4-FFF2-40B4-BE49-F238E27FC236}">
                <a16:creationId xmlns:a16="http://schemas.microsoft.com/office/drawing/2014/main" id="{788B5D7A-F125-44DE-837D-97C9DC3EF816}"/>
              </a:ext>
            </a:extLst>
          </p:cNvPr>
          <p:cNvSpPr/>
          <p:nvPr/>
        </p:nvSpPr>
        <p:spPr>
          <a:xfrm>
            <a:off x="7088188" y="1900238"/>
            <a:ext cx="646112" cy="300037"/>
          </a:xfrm>
          <a:prstGeom prst="rect">
            <a:avLst/>
          </a:prstGeom>
          <a:solidFill>
            <a:srgbClr val="1069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dirty="0"/>
              <a:t>Ruby v2</a:t>
            </a:r>
          </a:p>
        </p:txBody>
      </p:sp>
      <p:sp>
        <p:nvSpPr>
          <p:cNvPr id="16" name="Rectangle 15">
            <a:extLst>
              <a:ext uri="{FF2B5EF4-FFF2-40B4-BE49-F238E27FC236}">
                <a16:creationId xmlns:a16="http://schemas.microsoft.com/office/drawing/2014/main" id="{5CCD3877-5F98-41F6-A167-A079A01298DD}"/>
              </a:ext>
            </a:extLst>
          </p:cNvPr>
          <p:cNvSpPr/>
          <p:nvPr/>
        </p:nvSpPr>
        <p:spPr>
          <a:xfrm>
            <a:off x="6369050" y="2184400"/>
            <a:ext cx="647700" cy="673100"/>
          </a:xfrm>
          <a:prstGeom prst="rect">
            <a:avLst/>
          </a:prstGeom>
          <a:solidFill>
            <a:srgbClr val="B238A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68624" name="TextBox 16">
            <a:extLst>
              <a:ext uri="{FF2B5EF4-FFF2-40B4-BE49-F238E27FC236}">
                <a16:creationId xmlns:a16="http://schemas.microsoft.com/office/drawing/2014/main" id="{71CBCBEE-08EC-48C2-98D8-7CEA53A542DD}"/>
              </a:ext>
            </a:extLst>
          </p:cNvPr>
          <p:cNvSpPr txBox="1">
            <a:spLocks noChangeArrowheads="1"/>
          </p:cNvSpPr>
          <p:nvPr/>
        </p:nvSpPr>
        <p:spPr bwMode="auto">
          <a:xfrm>
            <a:off x="6399213" y="2128838"/>
            <a:ext cx="5889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a:solidFill>
                  <a:schemeClr val="bg1"/>
                </a:solidFill>
              </a:rPr>
              <a:t>BINS &amp; LIBS</a:t>
            </a:r>
          </a:p>
        </p:txBody>
      </p:sp>
      <p:sp>
        <p:nvSpPr>
          <p:cNvPr id="68625" name="TextBox 17">
            <a:extLst>
              <a:ext uri="{FF2B5EF4-FFF2-40B4-BE49-F238E27FC236}">
                <a16:creationId xmlns:a16="http://schemas.microsoft.com/office/drawing/2014/main" id="{9142A67C-747D-46C6-BF39-1996C493366F}"/>
              </a:ext>
            </a:extLst>
          </p:cNvPr>
          <p:cNvSpPr txBox="1">
            <a:spLocks noChangeArrowheads="1"/>
          </p:cNvSpPr>
          <p:nvPr/>
        </p:nvSpPr>
        <p:spPr bwMode="auto">
          <a:xfrm>
            <a:off x="1427163" y="3867150"/>
            <a:ext cx="3687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a:solidFill>
                  <a:srgbClr val="000000"/>
                </a:solidFill>
              </a:rPr>
              <a:t>New Builds </a:t>
            </a:r>
            <a:r>
              <a:rPr lang="en-US" altLang="en-US" sz="1400">
                <a:solidFill>
                  <a:srgbClr val="000000"/>
                </a:solidFill>
                <a:sym typeface="Wingdings" panose="05000000000000000000" pitchFamily="2" charset="2"/>
              </a:rPr>
              <a:t> </a:t>
            </a:r>
            <a:r>
              <a:rPr lang="en-US" altLang="en-US" sz="1400">
                <a:solidFill>
                  <a:srgbClr val="0070C0"/>
                </a:solidFill>
                <a:sym typeface="Wingdings" panose="05000000000000000000" pitchFamily="2" charset="2"/>
              </a:rPr>
              <a:t>Multiple OS </a:t>
            </a:r>
            <a:r>
              <a:rPr lang="en-US" altLang="en-US" sz="1400">
                <a:solidFill>
                  <a:srgbClr val="000000"/>
                </a:solidFill>
                <a:sym typeface="Wingdings" panose="05000000000000000000" pitchFamily="2" charset="2"/>
              </a:rPr>
              <a:t> Separate Libraries  Heavy  </a:t>
            </a:r>
            <a:r>
              <a:rPr lang="en-US" altLang="en-US" sz="1400" b="1">
                <a:solidFill>
                  <a:srgbClr val="0070C0"/>
                </a:solidFill>
                <a:sym typeface="Wingdings" panose="05000000000000000000" pitchFamily="2" charset="2"/>
              </a:rPr>
              <a:t>More Time</a:t>
            </a:r>
            <a:endParaRPr lang="en-US" altLang="en-US" sz="1400" b="1">
              <a:solidFill>
                <a:srgbClr val="0070C0"/>
              </a:solidFill>
            </a:endParaRPr>
          </a:p>
        </p:txBody>
      </p:sp>
      <p:sp>
        <p:nvSpPr>
          <p:cNvPr id="68626" name="TextBox 18">
            <a:extLst>
              <a:ext uri="{FF2B5EF4-FFF2-40B4-BE49-F238E27FC236}">
                <a16:creationId xmlns:a16="http://schemas.microsoft.com/office/drawing/2014/main" id="{1D4B0C36-AFEC-4AB2-99C7-977DDA1B2C98}"/>
              </a:ext>
            </a:extLst>
          </p:cNvPr>
          <p:cNvSpPr txBox="1">
            <a:spLocks noChangeArrowheads="1"/>
          </p:cNvSpPr>
          <p:nvPr/>
        </p:nvSpPr>
        <p:spPr bwMode="auto">
          <a:xfrm>
            <a:off x="5457825" y="3867150"/>
            <a:ext cx="3616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a:solidFill>
                  <a:srgbClr val="000000"/>
                </a:solidFill>
              </a:rPr>
              <a:t>New Builds </a:t>
            </a:r>
            <a:r>
              <a:rPr lang="en-US" altLang="en-US" sz="1400">
                <a:solidFill>
                  <a:srgbClr val="000000"/>
                </a:solidFill>
                <a:sym typeface="Wingdings" panose="05000000000000000000" pitchFamily="2" charset="2"/>
              </a:rPr>
              <a:t> </a:t>
            </a:r>
            <a:r>
              <a:rPr lang="en-US" altLang="en-US" sz="1400">
                <a:solidFill>
                  <a:srgbClr val="0070C0"/>
                </a:solidFill>
                <a:sym typeface="Wingdings" panose="05000000000000000000" pitchFamily="2" charset="2"/>
              </a:rPr>
              <a:t>Same OS </a:t>
            </a:r>
            <a:r>
              <a:rPr lang="en-US" altLang="en-US" sz="1400">
                <a:solidFill>
                  <a:srgbClr val="000000"/>
                </a:solidFill>
                <a:sym typeface="Wingdings" panose="05000000000000000000" pitchFamily="2" charset="2"/>
              </a:rPr>
              <a:t> Separate Libraries  Lightweight  </a:t>
            </a:r>
            <a:r>
              <a:rPr lang="en-US" altLang="en-US" sz="1400" b="1">
                <a:solidFill>
                  <a:srgbClr val="0070C0"/>
                </a:solidFill>
                <a:sym typeface="Wingdings" panose="05000000000000000000" pitchFamily="2" charset="2"/>
              </a:rPr>
              <a:t>Less Time</a:t>
            </a:r>
            <a:endParaRPr lang="en-US" altLang="en-US" sz="1400" b="1">
              <a:solidFill>
                <a:srgbClr val="0070C0"/>
              </a:solidFill>
            </a:endParaRPr>
          </a:p>
        </p:txBody>
      </p:sp>
      <p:cxnSp>
        <p:nvCxnSpPr>
          <p:cNvPr id="22" name="Straight Connector 21">
            <a:extLst>
              <a:ext uri="{FF2B5EF4-FFF2-40B4-BE49-F238E27FC236}">
                <a16:creationId xmlns:a16="http://schemas.microsoft.com/office/drawing/2014/main" id="{C20216BA-556F-4A91-B460-5201A9983A4E}"/>
              </a:ext>
            </a:extLst>
          </p:cNvPr>
          <p:cNvCxnSpPr/>
          <p:nvPr/>
        </p:nvCxnSpPr>
        <p:spPr>
          <a:xfrm>
            <a:off x="5278438" y="831850"/>
            <a:ext cx="0" cy="370998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A40D0461-09B3-486F-AC56-B2BCB62CBBF6}"/>
              </a:ext>
            </a:extLst>
          </p:cNvPr>
          <p:cNvSpPr/>
          <p:nvPr/>
        </p:nvSpPr>
        <p:spPr>
          <a:xfrm>
            <a:off x="2484438" y="1217613"/>
            <a:ext cx="649287" cy="322262"/>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dirty="0">
                <a:solidFill>
                  <a:schemeClr val="tx1"/>
                </a:solidFill>
              </a:rPr>
              <a:t>Build 1</a:t>
            </a:r>
          </a:p>
        </p:txBody>
      </p:sp>
      <p:sp>
        <p:nvSpPr>
          <p:cNvPr id="25" name="Rectangle 24">
            <a:extLst>
              <a:ext uri="{FF2B5EF4-FFF2-40B4-BE49-F238E27FC236}">
                <a16:creationId xmlns:a16="http://schemas.microsoft.com/office/drawing/2014/main" id="{977AF940-33CE-4399-8476-72E236963A24}"/>
              </a:ext>
            </a:extLst>
          </p:cNvPr>
          <p:cNvSpPr/>
          <p:nvPr/>
        </p:nvSpPr>
        <p:spPr>
          <a:xfrm>
            <a:off x="3217863" y="1217613"/>
            <a:ext cx="650875" cy="322262"/>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dirty="0">
                <a:solidFill>
                  <a:schemeClr val="tx1"/>
                </a:solidFill>
              </a:rPr>
              <a:t>Build 2</a:t>
            </a:r>
          </a:p>
        </p:txBody>
      </p:sp>
      <p:sp>
        <p:nvSpPr>
          <p:cNvPr id="26" name="Rectangle 25">
            <a:extLst>
              <a:ext uri="{FF2B5EF4-FFF2-40B4-BE49-F238E27FC236}">
                <a16:creationId xmlns:a16="http://schemas.microsoft.com/office/drawing/2014/main" id="{336037E2-29EB-4F43-99CB-D13B02119F54}"/>
              </a:ext>
            </a:extLst>
          </p:cNvPr>
          <p:cNvSpPr/>
          <p:nvPr/>
        </p:nvSpPr>
        <p:spPr>
          <a:xfrm>
            <a:off x="6369050" y="1576388"/>
            <a:ext cx="647700" cy="319087"/>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dirty="0">
                <a:solidFill>
                  <a:schemeClr val="tx1"/>
                </a:solidFill>
              </a:rPr>
              <a:t>Build 1</a:t>
            </a:r>
          </a:p>
        </p:txBody>
      </p:sp>
      <p:sp>
        <p:nvSpPr>
          <p:cNvPr id="27" name="Rectangle 26">
            <a:extLst>
              <a:ext uri="{FF2B5EF4-FFF2-40B4-BE49-F238E27FC236}">
                <a16:creationId xmlns:a16="http://schemas.microsoft.com/office/drawing/2014/main" id="{6044F7E6-A4F5-4C01-BE3B-07EA28D23079}"/>
              </a:ext>
            </a:extLst>
          </p:cNvPr>
          <p:cNvSpPr/>
          <p:nvPr/>
        </p:nvSpPr>
        <p:spPr>
          <a:xfrm>
            <a:off x="7086600" y="1582738"/>
            <a:ext cx="646113" cy="317500"/>
          </a:xfrm>
          <a:prstGeom prst="rect">
            <a:avLst/>
          </a:prstGeom>
          <a:solidFill>
            <a:srgbClr val="88EA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100" dirty="0">
                <a:solidFill>
                  <a:schemeClr val="tx1"/>
                </a:solidFill>
              </a:rPr>
              <a:t>Build 2</a:t>
            </a:r>
          </a:p>
        </p:txBody>
      </p:sp>
      <p:sp>
        <p:nvSpPr>
          <p:cNvPr id="68632" name="TextBox 27">
            <a:extLst>
              <a:ext uri="{FF2B5EF4-FFF2-40B4-BE49-F238E27FC236}">
                <a16:creationId xmlns:a16="http://schemas.microsoft.com/office/drawing/2014/main" id="{89621BB1-4E70-47B8-957B-1B2BC933599E}"/>
              </a:ext>
            </a:extLst>
          </p:cNvPr>
          <p:cNvSpPr txBox="1">
            <a:spLocks noChangeArrowheads="1"/>
          </p:cNvSpPr>
          <p:nvPr/>
        </p:nvSpPr>
        <p:spPr bwMode="auto">
          <a:xfrm>
            <a:off x="2008188" y="749300"/>
            <a:ext cx="27035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b="1">
                <a:solidFill>
                  <a:srgbClr val="000000"/>
                </a:solidFill>
              </a:rPr>
              <a:t>In case of Virtual Machines</a:t>
            </a:r>
          </a:p>
        </p:txBody>
      </p:sp>
      <p:sp>
        <p:nvSpPr>
          <p:cNvPr id="68633" name="TextBox 28">
            <a:extLst>
              <a:ext uri="{FF2B5EF4-FFF2-40B4-BE49-F238E27FC236}">
                <a16:creationId xmlns:a16="http://schemas.microsoft.com/office/drawing/2014/main" id="{67C3B1DD-3525-4DE9-B244-A60AAE26C627}"/>
              </a:ext>
            </a:extLst>
          </p:cNvPr>
          <p:cNvSpPr txBox="1">
            <a:spLocks noChangeArrowheads="1"/>
          </p:cNvSpPr>
          <p:nvPr/>
        </p:nvSpPr>
        <p:spPr bwMode="auto">
          <a:xfrm>
            <a:off x="6269038" y="804863"/>
            <a:ext cx="1670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b="1">
                <a:solidFill>
                  <a:srgbClr val="000000"/>
                </a:solidFill>
              </a:rPr>
              <a:t>In case of Docker</a:t>
            </a:r>
          </a:p>
        </p:txBody>
      </p:sp>
      <p:sp>
        <p:nvSpPr>
          <p:cNvPr id="30" name="Rectangle 29">
            <a:extLst>
              <a:ext uri="{FF2B5EF4-FFF2-40B4-BE49-F238E27FC236}">
                <a16:creationId xmlns:a16="http://schemas.microsoft.com/office/drawing/2014/main" id="{97AB2736-5509-4BD5-AF38-0CC8292A8FC8}"/>
              </a:ext>
            </a:extLst>
          </p:cNvPr>
          <p:cNvSpPr/>
          <p:nvPr/>
        </p:nvSpPr>
        <p:spPr>
          <a:xfrm>
            <a:off x="-7938" y="655638"/>
            <a:ext cx="1330326"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nvGrpSpPr>
          <p:cNvPr id="68635" name="Group 30">
            <a:extLst>
              <a:ext uri="{FF2B5EF4-FFF2-40B4-BE49-F238E27FC236}">
                <a16:creationId xmlns:a16="http://schemas.microsoft.com/office/drawing/2014/main" id="{B2C40271-38B6-4025-AF0D-B2A5DC65807C}"/>
              </a:ext>
            </a:extLst>
          </p:cNvPr>
          <p:cNvGrpSpPr>
            <a:grpSpLocks/>
          </p:cNvGrpSpPr>
          <p:nvPr/>
        </p:nvGrpSpPr>
        <p:grpSpPr bwMode="auto">
          <a:xfrm>
            <a:off x="-112713" y="1739900"/>
            <a:ext cx="1328738" cy="1293813"/>
            <a:chOff x="927922" y="1677841"/>
            <a:chExt cx="1328953" cy="1293948"/>
          </a:xfrm>
        </p:grpSpPr>
        <p:cxnSp>
          <p:nvCxnSpPr>
            <p:cNvPr id="32" name="Straight Connector 31">
              <a:extLst>
                <a:ext uri="{FF2B5EF4-FFF2-40B4-BE49-F238E27FC236}">
                  <a16:creationId xmlns:a16="http://schemas.microsoft.com/office/drawing/2014/main" id="{DD00B7BC-E854-44DB-9FFA-6DC96E7C80D3}"/>
                </a:ext>
              </a:extLst>
            </p:cNvPr>
            <p:cNvCxnSpPr/>
            <p:nvPr/>
          </p:nvCxnSpPr>
          <p:spPr>
            <a:xfrm flipV="1">
              <a:off x="1180376" y="2160491"/>
              <a:ext cx="0" cy="7208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1EB033D1-6895-4BC2-B88B-92D10ACEE287}"/>
                </a:ext>
              </a:extLst>
            </p:cNvPr>
            <p:cNvSpPr/>
            <p:nvPr/>
          </p:nvSpPr>
          <p:spPr>
            <a:xfrm>
              <a:off x="1115278" y="2160491"/>
              <a:ext cx="128608"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34" name="Oval 33">
              <a:extLst>
                <a:ext uri="{FF2B5EF4-FFF2-40B4-BE49-F238E27FC236}">
                  <a16:creationId xmlns:a16="http://schemas.microsoft.com/office/drawing/2014/main" id="{B88A50E2-1FF0-4405-AED7-76914AB15A1A}"/>
                </a:ext>
              </a:extLst>
            </p:cNvPr>
            <p:cNvSpPr/>
            <p:nvPr/>
          </p:nvSpPr>
          <p:spPr>
            <a:xfrm>
              <a:off x="1116033" y="2456907"/>
              <a:ext cx="127591" cy="127591"/>
            </a:xfrm>
            <a:prstGeom prst="ellipse">
              <a:avLst/>
            </a:prstGeom>
            <a:solidFill>
              <a:schemeClr val="bg1"/>
            </a:solidFill>
            <a:ln>
              <a:noFill/>
            </a:ln>
            <a:effectLst>
              <a:glow rad="1016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35" name="Oval 34">
              <a:extLst>
                <a:ext uri="{FF2B5EF4-FFF2-40B4-BE49-F238E27FC236}">
                  <a16:creationId xmlns:a16="http://schemas.microsoft.com/office/drawing/2014/main" id="{770C4A51-D6CF-4B45-A294-5BEAE4F12D26}"/>
                </a:ext>
              </a:extLst>
            </p:cNvPr>
            <p:cNvSpPr/>
            <p:nvPr/>
          </p:nvSpPr>
          <p:spPr>
            <a:xfrm>
              <a:off x="1115278" y="2754278"/>
              <a:ext cx="128608"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68648" name="Rectangle 35">
              <a:extLst>
                <a:ext uri="{FF2B5EF4-FFF2-40B4-BE49-F238E27FC236}">
                  <a16:creationId xmlns:a16="http://schemas.microsoft.com/office/drawing/2014/main" id="{B52E69D3-2FEA-412F-A9BE-A00C23504E02}"/>
                </a:ext>
              </a:extLst>
            </p:cNvPr>
            <p:cNvSpPr>
              <a:spLocks noChangeArrowheads="1"/>
            </p:cNvSpPr>
            <p:nvPr/>
          </p:nvSpPr>
          <p:spPr bwMode="auto">
            <a:xfrm>
              <a:off x="927922" y="167784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solidFill>
                  <a:schemeClr val="bg1"/>
                </a:solidFill>
                <a:latin typeface="Arial" panose="020B0604020202020204" pitchFamily="34" charset="0"/>
              </a:endParaRPr>
            </a:p>
          </p:txBody>
        </p:sp>
        <p:sp>
          <p:nvSpPr>
            <p:cNvPr id="68649" name="Rectangle 36">
              <a:extLst>
                <a:ext uri="{FF2B5EF4-FFF2-40B4-BE49-F238E27FC236}">
                  <a16:creationId xmlns:a16="http://schemas.microsoft.com/office/drawing/2014/main" id="{AA856D00-3196-4778-994E-4CC286682B9D}"/>
                </a:ext>
              </a:extLst>
            </p:cNvPr>
            <p:cNvSpPr>
              <a:spLocks noChangeArrowheads="1"/>
            </p:cNvSpPr>
            <p:nvPr/>
          </p:nvSpPr>
          <p:spPr bwMode="auto">
            <a:xfrm>
              <a:off x="1265033" y="2069614"/>
              <a:ext cx="4730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rPr>
                <a:t>Size</a:t>
              </a:r>
            </a:p>
          </p:txBody>
        </p:sp>
        <p:sp>
          <p:nvSpPr>
            <p:cNvPr id="68650" name="Rectangle 37">
              <a:extLst>
                <a:ext uri="{FF2B5EF4-FFF2-40B4-BE49-F238E27FC236}">
                  <a16:creationId xmlns:a16="http://schemas.microsoft.com/office/drawing/2014/main" id="{218834D4-C1E3-4687-A755-48770B8C5AAA}"/>
                </a:ext>
              </a:extLst>
            </p:cNvPr>
            <p:cNvSpPr>
              <a:spLocks noChangeArrowheads="1"/>
            </p:cNvSpPr>
            <p:nvPr/>
          </p:nvSpPr>
          <p:spPr bwMode="auto">
            <a:xfrm>
              <a:off x="1265033" y="2366813"/>
              <a:ext cx="7920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t>Start-up</a:t>
              </a:r>
            </a:p>
          </p:txBody>
        </p:sp>
        <p:sp>
          <p:nvSpPr>
            <p:cNvPr id="68651" name="Rectangle 38">
              <a:extLst>
                <a:ext uri="{FF2B5EF4-FFF2-40B4-BE49-F238E27FC236}">
                  <a16:creationId xmlns:a16="http://schemas.microsoft.com/office/drawing/2014/main" id="{1092E937-D696-4C63-B349-ED3F9A881B50}"/>
                </a:ext>
              </a:extLst>
            </p:cNvPr>
            <p:cNvSpPr>
              <a:spLocks noChangeArrowheads="1"/>
            </p:cNvSpPr>
            <p:nvPr/>
          </p:nvSpPr>
          <p:spPr bwMode="auto">
            <a:xfrm>
              <a:off x="1265193" y="2664012"/>
              <a:ext cx="9916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rPr>
                <a:t>Integration</a:t>
              </a:r>
            </a:p>
          </p:txBody>
        </p:sp>
      </p:grpSp>
      <p:sp>
        <p:nvSpPr>
          <p:cNvPr id="40" name="Rectangle 39">
            <a:extLst>
              <a:ext uri="{FF2B5EF4-FFF2-40B4-BE49-F238E27FC236}">
                <a16:creationId xmlns:a16="http://schemas.microsoft.com/office/drawing/2014/main" id="{80CB3EF7-E34C-4750-9BD9-0996E8501761}"/>
              </a:ext>
            </a:extLst>
          </p:cNvPr>
          <p:cNvSpPr/>
          <p:nvPr/>
        </p:nvSpPr>
        <p:spPr>
          <a:xfrm>
            <a:off x="7088188" y="2184400"/>
            <a:ext cx="641350" cy="665163"/>
          </a:xfrm>
          <a:prstGeom prst="rect">
            <a:avLst/>
          </a:prstGeom>
          <a:solidFill>
            <a:srgbClr val="DE98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700" dirty="0"/>
          </a:p>
        </p:txBody>
      </p:sp>
      <p:sp>
        <p:nvSpPr>
          <p:cNvPr id="68637" name="TextBox 40">
            <a:extLst>
              <a:ext uri="{FF2B5EF4-FFF2-40B4-BE49-F238E27FC236}">
                <a16:creationId xmlns:a16="http://schemas.microsoft.com/office/drawing/2014/main" id="{D4FF6FCB-A7B5-470D-B0DE-9AA25E09BFF3}"/>
              </a:ext>
            </a:extLst>
          </p:cNvPr>
          <p:cNvSpPr txBox="1">
            <a:spLocks noChangeArrowheads="1"/>
          </p:cNvSpPr>
          <p:nvPr/>
        </p:nvSpPr>
        <p:spPr bwMode="auto">
          <a:xfrm>
            <a:off x="7078663" y="2128838"/>
            <a:ext cx="5889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400">
                <a:solidFill>
                  <a:schemeClr val="bg1"/>
                </a:solidFill>
              </a:rPr>
              <a:t>BINS &amp; LIBS</a:t>
            </a:r>
          </a:p>
        </p:txBody>
      </p:sp>
      <p:sp>
        <p:nvSpPr>
          <p:cNvPr id="3" name="Right Brace 2">
            <a:extLst>
              <a:ext uri="{FF2B5EF4-FFF2-40B4-BE49-F238E27FC236}">
                <a16:creationId xmlns:a16="http://schemas.microsoft.com/office/drawing/2014/main" id="{73375E6B-D88A-45A0-9380-DC709FE6661E}"/>
              </a:ext>
            </a:extLst>
          </p:cNvPr>
          <p:cNvSpPr/>
          <p:nvPr/>
        </p:nvSpPr>
        <p:spPr>
          <a:xfrm>
            <a:off x="3976688" y="1255713"/>
            <a:ext cx="117475" cy="1820862"/>
          </a:xfrm>
          <a:prstGeom prst="righ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1800"/>
          </a:p>
        </p:txBody>
      </p:sp>
      <p:sp>
        <p:nvSpPr>
          <p:cNvPr id="42" name="Right Brace 41">
            <a:extLst>
              <a:ext uri="{FF2B5EF4-FFF2-40B4-BE49-F238E27FC236}">
                <a16:creationId xmlns:a16="http://schemas.microsoft.com/office/drawing/2014/main" id="{936F5042-3CC4-47BE-B2EB-E092FE848382}"/>
              </a:ext>
            </a:extLst>
          </p:cNvPr>
          <p:cNvSpPr/>
          <p:nvPr/>
        </p:nvSpPr>
        <p:spPr>
          <a:xfrm>
            <a:off x="7824788" y="1573213"/>
            <a:ext cx="117475" cy="1255712"/>
          </a:xfrm>
          <a:prstGeom prst="righ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1800" dirty="0"/>
          </a:p>
        </p:txBody>
      </p:sp>
      <p:sp>
        <p:nvSpPr>
          <p:cNvPr id="68640" name="TextBox 19">
            <a:extLst>
              <a:ext uri="{FF2B5EF4-FFF2-40B4-BE49-F238E27FC236}">
                <a16:creationId xmlns:a16="http://schemas.microsoft.com/office/drawing/2014/main" id="{A6B9DC67-E922-4D0E-8C1B-A4B16A2423E3}"/>
              </a:ext>
            </a:extLst>
          </p:cNvPr>
          <p:cNvSpPr txBox="1">
            <a:spLocks noChangeArrowheads="1"/>
          </p:cNvSpPr>
          <p:nvPr/>
        </p:nvSpPr>
        <p:spPr bwMode="auto">
          <a:xfrm>
            <a:off x="7939088" y="2085975"/>
            <a:ext cx="698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000">
                <a:solidFill>
                  <a:srgbClr val="000000"/>
                </a:solidFill>
              </a:rPr>
              <a:t>Container</a:t>
            </a:r>
          </a:p>
        </p:txBody>
      </p:sp>
      <p:sp>
        <p:nvSpPr>
          <p:cNvPr id="68641" name="TextBox 42">
            <a:extLst>
              <a:ext uri="{FF2B5EF4-FFF2-40B4-BE49-F238E27FC236}">
                <a16:creationId xmlns:a16="http://schemas.microsoft.com/office/drawing/2014/main" id="{C5A5EEA3-F96B-436A-8E38-6FC31C34E954}"/>
              </a:ext>
            </a:extLst>
          </p:cNvPr>
          <p:cNvSpPr txBox="1">
            <a:spLocks noChangeArrowheads="1"/>
          </p:cNvSpPr>
          <p:nvPr/>
        </p:nvSpPr>
        <p:spPr bwMode="auto">
          <a:xfrm>
            <a:off x="4110038" y="2052638"/>
            <a:ext cx="10620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000">
                <a:solidFill>
                  <a:srgbClr val="000000"/>
                </a:solidFill>
              </a:rPr>
              <a:t>Virtual Machines</a:t>
            </a:r>
          </a:p>
        </p:txBody>
      </p:sp>
      <p:sp>
        <p:nvSpPr>
          <p:cNvPr id="10" name="Text Placeholder 1">
            <a:extLst>
              <a:ext uri="{FF2B5EF4-FFF2-40B4-BE49-F238E27FC236}">
                <a16:creationId xmlns:a16="http://schemas.microsoft.com/office/drawing/2014/main" id="{2A91714B-FE7B-7878-2B4E-6D9019BDA6AA}"/>
              </a:ext>
            </a:extLst>
          </p:cNvPr>
          <p:cNvSpPr txBox="1">
            <a:spLocks/>
          </p:cNvSpPr>
          <p:nvPr/>
        </p:nvSpPr>
        <p:spPr>
          <a:xfrm>
            <a:off x="-20363" y="272257"/>
            <a:ext cx="8066172" cy="44291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b="1" dirty="0">
                <a:solidFill>
                  <a:srgbClr val="0DBA4B"/>
                </a:solidFill>
              </a:rPr>
              <a:t>Building and Deployment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4836D1-A91B-32F5-29DF-D5B2BAC1832E}"/>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16E9E4F-5822-8201-6E81-423DAC4F4202}"/>
              </a:ext>
            </a:extLst>
          </p:cNvPr>
          <p:cNvSpPr>
            <a:spLocks noGrp="1"/>
          </p:cNvSpPr>
          <p:nvPr>
            <p:ph type="sldNum" sz="quarter" idx="12"/>
          </p:nvPr>
        </p:nvSpPr>
        <p:spPr/>
        <p:txBody>
          <a:bodyPr/>
          <a:lstStyle/>
          <a:p>
            <a:pPr algn="l"/>
            <a:fld id="{AC618148-AE7B-4999-B781-E2BD6F485048}" type="slidenum">
              <a:rPr lang="en-IN" smtClean="0"/>
              <a:pPr algn="l"/>
              <a:t>19</a:t>
            </a:fld>
            <a:endParaRPr lang="en-IN" dirty="0"/>
          </a:p>
        </p:txBody>
      </p:sp>
      <p:sp>
        <p:nvSpPr>
          <p:cNvPr id="69634" name="Text Placeholder 1">
            <a:extLst>
              <a:ext uri="{FF2B5EF4-FFF2-40B4-BE49-F238E27FC236}">
                <a16:creationId xmlns:a16="http://schemas.microsoft.com/office/drawing/2014/main" id="{DEF10775-14E5-48E5-A09C-734BAD482F99}"/>
              </a:ext>
            </a:extLst>
          </p:cNvPr>
          <p:cNvSpPr>
            <a:spLocks noGrp="1"/>
          </p:cNvSpPr>
          <p:nvPr>
            <p:ph type="body" sz="quarter" idx="4294967295"/>
          </p:nvPr>
        </p:nvSpPr>
        <p:spPr>
          <a:xfrm>
            <a:off x="0" y="96838"/>
            <a:ext cx="7239000" cy="442912"/>
          </a:xfrm>
        </p:spPr>
        <p:txBody>
          <a:bodyPr>
            <a:normAutofit fontScale="92500" lnSpcReduction="10000"/>
          </a:bodyPr>
          <a:lstStyle/>
          <a:p>
            <a:pPr marL="0" indent="0" defTabSz="684213" eaLnBrk="1" hangingPunct="1">
              <a:buNone/>
            </a:pPr>
            <a:r>
              <a:rPr lang="en-US" altLang="en-US" b="1" dirty="0">
                <a:solidFill>
                  <a:srgbClr val="0DBA4B"/>
                </a:solidFill>
              </a:rPr>
              <a:t>Integration in VMs</a:t>
            </a:r>
          </a:p>
        </p:txBody>
      </p:sp>
      <p:sp>
        <p:nvSpPr>
          <p:cNvPr id="8" name="Rectangle 7">
            <a:extLst>
              <a:ext uri="{FF2B5EF4-FFF2-40B4-BE49-F238E27FC236}">
                <a16:creationId xmlns:a16="http://schemas.microsoft.com/office/drawing/2014/main" id="{C5D8861D-0615-4A62-969D-136F8EFFC7C6}"/>
              </a:ext>
            </a:extLst>
          </p:cNvPr>
          <p:cNvSpPr/>
          <p:nvPr/>
        </p:nvSpPr>
        <p:spPr>
          <a:xfrm>
            <a:off x="-7938" y="655638"/>
            <a:ext cx="1330326"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nvGrpSpPr>
          <p:cNvPr id="69636" name="Group 8">
            <a:extLst>
              <a:ext uri="{FF2B5EF4-FFF2-40B4-BE49-F238E27FC236}">
                <a16:creationId xmlns:a16="http://schemas.microsoft.com/office/drawing/2014/main" id="{EAB85071-0DD8-4BC5-AECE-F9FB60D2F3B1}"/>
              </a:ext>
            </a:extLst>
          </p:cNvPr>
          <p:cNvGrpSpPr>
            <a:grpSpLocks/>
          </p:cNvGrpSpPr>
          <p:nvPr/>
        </p:nvGrpSpPr>
        <p:grpSpPr bwMode="auto">
          <a:xfrm>
            <a:off x="-112713" y="1739900"/>
            <a:ext cx="1344613" cy="1293813"/>
            <a:chOff x="927922" y="1677841"/>
            <a:chExt cx="1346009" cy="1293948"/>
          </a:xfrm>
        </p:grpSpPr>
        <p:cxnSp>
          <p:nvCxnSpPr>
            <p:cNvPr id="11" name="Straight Connector 10">
              <a:extLst>
                <a:ext uri="{FF2B5EF4-FFF2-40B4-BE49-F238E27FC236}">
                  <a16:creationId xmlns:a16="http://schemas.microsoft.com/office/drawing/2014/main" id="{66978910-B9C9-4113-923A-3C716A1F0400}"/>
                </a:ext>
              </a:extLst>
            </p:cNvPr>
            <p:cNvCxnSpPr/>
            <p:nvPr/>
          </p:nvCxnSpPr>
          <p:spPr>
            <a:xfrm flipV="1">
              <a:off x="1180597" y="2160491"/>
              <a:ext cx="0" cy="7208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F6A53C64-4E92-4AC4-821E-D1F409BAC2F3}"/>
                </a:ext>
              </a:extLst>
            </p:cNvPr>
            <p:cNvSpPr/>
            <p:nvPr/>
          </p:nvSpPr>
          <p:spPr>
            <a:xfrm>
              <a:off x="1115442" y="2160491"/>
              <a:ext cx="128721"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13" name="Oval 12">
              <a:extLst>
                <a:ext uri="{FF2B5EF4-FFF2-40B4-BE49-F238E27FC236}">
                  <a16:creationId xmlns:a16="http://schemas.microsoft.com/office/drawing/2014/main" id="{E45BB22A-CA57-49AB-AF50-85E6D37EF026}"/>
                </a:ext>
              </a:extLst>
            </p:cNvPr>
            <p:cNvSpPr/>
            <p:nvPr/>
          </p:nvSpPr>
          <p:spPr>
            <a:xfrm>
              <a:off x="1115442" y="2457385"/>
              <a:ext cx="128721"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srgbClr val="0070C0"/>
                </a:solidFill>
              </a:endParaRPr>
            </a:p>
          </p:txBody>
        </p:sp>
        <p:sp>
          <p:nvSpPr>
            <p:cNvPr id="14" name="Oval 13">
              <a:extLst>
                <a:ext uri="{FF2B5EF4-FFF2-40B4-BE49-F238E27FC236}">
                  <a16:creationId xmlns:a16="http://schemas.microsoft.com/office/drawing/2014/main" id="{EEF123A8-B1E8-41D7-9DA9-3B93BFF0CCCC}"/>
                </a:ext>
              </a:extLst>
            </p:cNvPr>
            <p:cNvSpPr/>
            <p:nvPr/>
          </p:nvSpPr>
          <p:spPr>
            <a:xfrm>
              <a:off x="1116033" y="2754107"/>
              <a:ext cx="127591" cy="127591"/>
            </a:xfrm>
            <a:prstGeom prst="ellipse">
              <a:avLst/>
            </a:prstGeom>
            <a:solidFill>
              <a:schemeClr val="bg1"/>
            </a:solidFill>
            <a:ln>
              <a:noFill/>
            </a:ln>
            <a:effectLst>
              <a:glow rad="1016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69660" name="Rectangle 14">
              <a:extLst>
                <a:ext uri="{FF2B5EF4-FFF2-40B4-BE49-F238E27FC236}">
                  <a16:creationId xmlns:a16="http://schemas.microsoft.com/office/drawing/2014/main" id="{C07B797E-40D9-4E26-AD2D-647AF37FB144}"/>
                </a:ext>
              </a:extLst>
            </p:cNvPr>
            <p:cNvSpPr>
              <a:spLocks noChangeArrowheads="1"/>
            </p:cNvSpPr>
            <p:nvPr/>
          </p:nvSpPr>
          <p:spPr bwMode="auto">
            <a:xfrm>
              <a:off x="927922" y="167784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solidFill>
                  <a:schemeClr val="bg1"/>
                </a:solidFill>
                <a:latin typeface="Arial" panose="020B0604020202020204" pitchFamily="34" charset="0"/>
              </a:endParaRPr>
            </a:p>
          </p:txBody>
        </p:sp>
        <p:sp>
          <p:nvSpPr>
            <p:cNvPr id="69661" name="Rectangle 15">
              <a:extLst>
                <a:ext uri="{FF2B5EF4-FFF2-40B4-BE49-F238E27FC236}">
                  <a16:creationId xmlns:a16="http://schemas.microsoft.com/office/drawing/2014/main" id="{48F9964D-A6E2-44A6-97B0-BFB2DC401D8A}"/>
                </a:ext>
              </a:extLst>
            </p:cNvPr>
            <p:cNvSpPr>
              <a:spLocks noChangeArrowheads="1"/>
            </p:cNvSpPr>
            <p:nvPr/>
          </p:nvSpPr>
          <p:spPr bwMode="auto">
            <a:xfrm>
              <a:off x="1265033" y="2069614"/>
              <a:ext cx="4730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rPr>
                <a:t>Size</a:t>
              </a:r>
            </a:p>
          </p:txBody>
        </p:sp>
        <p:sp>
          <p:nvSpPr>
            <p:cNvPr id="69662" name="Rectangle 16">
              <a:extLst>
                <a:ext uri="{FF2B5EF4-FFF2-40B4-BE49-F238E27FC236}">
                  <a16:creationId xmlns:a16="http://schemas.microsoft.com/office/drawing/2014/main" id="{DAD286DD-85DF-4A61-ACB5-AAF79BB65A09}"/>
                </a:ext>
              </a:extLst>
            </p:cNvPr>
            <p:cNvSpPr>
              <a:spLocks noChangeArrowheads="1"/>
            </p:cNvSpPr>
            <p:nvPr/>
          </p:nvSpPr>
          <p:spPr bwMode="auto">
            <a:xfrm>
              <a:off x="1265033" y="2366813"/>
              <a:ext cx="7920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rPr>
                <a:t>Start-up</a:t>
              </a:r>
            </a:p>
          </p:txBody>
        </p:sp>
        <p:sp>
          <p:nvSpPr>
            <p:cNvPr id="69663" name="Rectangle 17">
              <a:extLst>
                <a:ext uri="{FF2B5EF4-FFF2-40B4-BE49-F238E27FC236}">
                  <a16:creationId xmlns:a16="http://schemas.microsoft.com/office/drawing/2014/main" id="{5031885B-D6D3-4E85-8121-B2094836CC08}"/>
                </a:ext>
              </a:extLst>
            </p:cNvPr>
            <p:cNvSpPr>
              <a:spLocks noChangeArrowheads="1"/>
            </p:cNvSpPr>
            <p:nvPr/>
          </p:nvSpPr>
          <p:spPr bwMode="auto">
            <a:xfrm>
              <a:off x="1265193" y="2664012"/>
              <a:ext cx="1008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t>Integration</a:t>
              </a:r>
            </a:p>
          </p:txBody>
        </p:sp>
      </p:grpSp>
      <p:pic>
        <p:nvPicPr>
          <p:cNvPr id="69637" name="Picture 8" descr="Image result for virtual machines icon">
            <a:extLst>
              <a:ext uri="{FF2B5EF4-FFF2-40B4-BE49-F238E27FC236}">
                <a16:creationId xmlns:a16="http://schemas.microsoft.com/office/drawing/2014/main" id="{18EE5B17-EC79-4F35-89F3-34CED3697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2124075"/>
            <a:ext cx="7842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8" descr="Image result for virtual machines icon">
            <a:extLst>
              <a:ext uri="{FF2B5EF4-FFF2-40B4-BE49-F238E27FC236}">
                <a16:creationId xmlns:a16="http://schemas.microsoft.com/office/drawing/2014/main" id="{EC95D0A4-8569-495A-AC1A-424673006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109788"/>
            <a:ext cx="78581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8" descr="Image result for virtual machines icon">
            <a:extLst>
              <a:ext uri="{FF2B5EF4-FFF2-40B4-BE49-F238E27FC236}">
                <a16:creationId xmlns:a16="http://schemas.microsoft.com/office/drawing/2014/main" id="{AF7EA1EE-452F-4D07-879C-A024A0E66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288" y="3630613"/>
            <a:ext cx="7842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BC44174B-5A66-43C4-B970-27D4F66D11C0}"/>
              </a:ext>
            </a:extLst>
          </p:cNvPr>
          <p:cNvCxnSpPr/>
          <p:nvPr/>
        </p:nvCxnSpPr>
        <p:spPr>
          <a:xfrm flipV="1">
            <a:off x="5518150" y="2971800"/>
            <a:ext cx="730250" cy="65881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25A5AFE-C09D-4AAF-ADB5-1607A8B5DF0D}"/>
              </a:ext>
            </a:extLst>
          </p:cNvPr>
          <p:cNvCxnSpPr/>
          <p:nvPr/>
        </p:nvCxnSpPr>
        <p:spPr>
          <a:xfrm flipH="1">
            <a:off x="5614988" y="3101975"/>
            <a:ext cx="730250" cy="64135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E4C47B-A9A0-45A0-B747-5B3AE393731A}"/>
              </a:ext>
            </a:extLst>
          </p:cNvPr>
          <p:cNvCxnSpPr/>
          <p:nvPr/>
        </p:nvCxnSpPr>
        <p:spPr>
          <a:xfrm>
            <a:off x="3806825" y="3035300"/>
            <a:ext cx="676275" cy="59531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BF7BC78-A96F-485C-9614-EEF42EDEE4C2}"/>
              </a:ext>
            </a:extLst>
          </p:cNvPr>
          <p:cNvCxnSpPr/>
          <p:nvPr/>
        </p:nvCxnSpPr>
        <p:spPr>
          <a:xfrm flipH="1" flipV="1">
            <a:off x="3643313" y="3135313"/>
            <a:ext cx="722312" cy="62865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4AA3FE0-6689-414F-9C1B-57FC5F0A78BD}"/>
              </a:ext>
            </a:extLst>
          </p:cNvPr>
          <p:cNvCxnSpPr/>
          <p:nvPr/>
        </p:nvCxnSpPr>
        <p:spPr>
          <a:xfrm>
            <a:off x="3884613" y="2425700"/>
            <a:ext cx="2286000"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B98DF4C-AA0D-43E2-ABB1-790996DE6948}"/>
              </a:ext>
            </a:extLst>
          </p:cNvPr>
          <p:cNvCxnSpPr/>
          <p:nvPr/>
        </p:nvCxnSpPr>
        <p:spPr>
          <a:xfrm flipH="1">
            <a:off x="3884613" y="2611438"/>
            <a:ext cx="2286000"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4909A17-8B94-42B7-B5F7-D37BC2F49BD7}"/>
              </a:ext>
            </a:extLst>
          </p:cNvPr>
          <p:cNvSpPr txBox="1"/>
          <p:nvPr/>
        </p:nvSpPr>
        <p:spPr>
          <a:xfrm>
            <a:off x="3022600" y="900113"/>
            <a:ext cx="4194175" cy="933450"/>
          </a:xfrm>
          <a:prstGeom prst="rect">
            <a:avLst/>
          </a:prstGeom>
          <a:noFill/>
        </p:spPr>
        <p:txBody>
          <a:bodyPr>
            <a:spAutoFit/>
          </a:bodyPr>
          <a:lstStyle/>
          <a:p>
            <a:pPr defTabSz="430213" eaLnBrk="1" fontAlgn="auto" hangingPunct="1">
              <a:spcBef>
                <a:spcPts val="0"/>
              </a:spcBef>
              <a:spcAft>
                <a:spcPts val="400"/>
              </a:spcAft>
              <a:buSzPct val="100000"/>
              <a:defRPr/>
            </a:pPr>
            <a:r>
              <a:rPr lang="en-US" sz="1600" dirty="0">
                <a:solidFill>
                  <a:srgbClr val="000000"/>
                </a:solidFill>
                <a:latin typeface="+mn-lt"/>
                <a:ea typeface="+mn-ea"/>
                <a:cs typeface="HP Simplified" pitchFamily="34" charset="0"/>
              </a:rPr>
              <a:t>Integration In Virtual Machines Is  Possible, But:</a:t>
            </a:r>
          </a:p>
          <a:p>
            <a:pPr marL="285750" indent="-285750" defTabSz="430213" eaLnBrk="1" fontAlgn="auto" hangingPunct="1">
              <a:spcBef>
                <a:spcPts val="0"/>
              </a:spcBef>
              <a:spcAft>
                <a:spcPts val="400"/>
              </a:spcAft>
              <a:buClr>
                <a:schemeClr val="tx1"/>
              </a:buClr>
              <a:buSzPct val="100000"/>
              <a:buFont typeface="Wingdings" panose="05000000000000000000" pitchFamily="2" charset="2"/>
              <a:buChar char="§"/>
              <a:defRPr/>
            </a:pPr>
            <a:r>
              <a:rPr lang="en-US" sz="1600" dirty="0">
                <a:solidFill>
                  <a:srgbClr val="0070C0"/>
                </a:solidFill>
                <a:latin typeface="+mn-lt"/>
                <a:ea typeface="+mn-ea"/>
                <a:cs typeface="HP Simplified" pitchFamily="34" charset="0"/>
              </a:rPr>
              <a:t>Costly </a:t>
            </a:r>
            <a:r>
              <a:rPr lang="en-US" sz="1600" dirty="0">
                <a:latin typeface="+mn-lt"/>
                <a:ea typeface="+mn-ea"/>
                <a:cs typeface="HP Simplified" pitchFamily="34" charset="0"/>
              </a:rPr>
              <a:t>Due To Infrastructure Requirements</a:t>
            </a:r>
            <a:endParaRPr lang="en-US" sz="1600" dirty="0">
              <a:solidFill>
                <a:srgbClr val="0070C0"/>
              </a:solidFill>
              <a:latin typeface="+mn-lt"/>
              <a:ea typeface="+mn-ea"/>
              <a:cs typeface="HP Simplified" pitchFamily="34" charset="0"/>
            </a:endParaRPr>
          </a:p>
          <a:p>
            <a:pPr marL="285750" indent="-285750" defTabSz="430213" eaLnBrk="1" fontAlgn="auto" hangingPunct="1">
              <a:spcBef>
                <a:spcPts val="0"/>
              </a:spcBef>
              <a:spcAft>
                <a:spcPts val="400"/>
              </a:spcAft>
              <a:buClr>
                <a:schemeClr val="tx1"/>
              </a:buClr>
              <a:buSzPct val="100000"/>
              <a:buFont typeface="Wingdings" panose="05000000000000000000" pitchFamily="2" charset="2"/>
              <a:buChar char="§"/>
              <a:defRPr/>
            </a:pPr>
            <a:r>
              <a:rPr lang="en-US" sz="1600" dirty="0">
                <a:latin typeface="+mn-lt"/>
                <a:ea typeface="+mn-ea"/>
                <a:cs typeface="HP Simplified" pitchFamily="34" charset="0"/>
              </a:rPr>
              <a:t>Not</a:t>
            </a:r>
            <a:r>
              <a:rPr lang="en-US" sz="1600" dirty="0">
                <a:solidFill>
                  <a:srgbClr val="0070C0"/>
                </a:solidFill>
                <a:latin typeface="+mn-lt"/>
                <a:ea typeface="+mn-ea"/>
                <a:cs typeface="HP Simplified" pitchFamily="34" charset="0"/>
              </a:rPr>
              <a:t> Easily Scalable</a:t>
            </a:r>
          </a:p>
        </p:txBody>
      </p:sp>
      <p:sp>
        <p:nvSpPr>
          <p:cNvPr id="51" name="TextBox 50">
            <a:extLst>
              <a:ext uri="{FF2B5EF4-FFF2-40B4-BE49-F238E27FC236}">
                <a16:creationId xmlns:a16="http://schemas.microsoft.com/office/drawing/2014/main" id="{A2A07892-EC50-440F-8B17-5A0015AB9D29}"/>
              </a:ext>
            </a:extLst>
          </p:cNvPr>
          <p:cNvSpPr txBox="1"/>
          <p:nvPr/>
        </p:nvSpPr>
        <p:spPr>
          <a:xfrm>
            <a:off x="2328863" y="2517775"/>
            <a:ext cx="615950" cy="254000"/>
          </a:xfrm>
          <a:prstGeom prst="rect">
            <a:avLst/>
          </a:prstGeom>
          <a:noFill/>
        </p:spPr>
        <p:txBody>
          <a:bodyPr>
            <a:spAutoFit/>
          </a:bodyPr>
          <a:lstStyle/>
          <a:p>
            <a:pPr defTabSz="430213" eaLnBrk="1" fontAlgn="auto" hangingPunct="1">
              <a:spcBef>
                <a:spcPts val="0"/>
              </a:spcBef>
              <a:spcAft>
                <a:spcPts val="400"/>
              </a:spcAft>
              <a:buSzPct val="100000"/>
              <a:defRPr/>
            </a:pPr>
            <a:r>
              <a:rPr lang="en-US" sz="1050" dirty="0">
                <a:solidFill>
                  <a:srgbClr val="000000"/>
                </a:solidFill>
                <a:latin typeface="+mn-lt"/>
                <a:ea typeface="+mn-ea"/>
                <a:cs typeface="HP Simplified" pitchFamily="34" charset="0"/>
              </a:rPr>
              <a:t>Jenkins</a:t>
            </a:r>
          </a:p>
        </p:txBody>
      </p:sp>
      <p:pic>
        <p:nvPicPr>
          <p:cNvPr id="69648" name="Picture 2" descr="https://wiki.jenkins-ci.org/download/attachments/2916393/logo.png?version=1&amp;modificationDate=1302753947000">
            <a:extLst>
              <a:ext uri="{FF2B5EF4-FFF2-40B4-BE49-F238E27FC236}">
                <a16:creationId xmlns:a16="http://schemas.microsoft.com/office/drawing/2014/main" id="{56700CA5-9B7F-4FC6-B084-EEB29F204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101850"/>
            <a:ext cx="32385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9" name="Picture 2" descr="https://www.elastic.co/assets/bltc77b25fbbc9b59e9/ansible.png">
            <a:extLst>
              <a:ext uri="{FF2B5EF4-FFF2-40B4-BE49-F238E27FC236}">
                <a16:creationId xmlns:a16="http://schemas.microsoft.com/office/drawing/2014/main" id="{DFF02F39-F607-4218-96DA-363E248BF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0" y="1984375"/>
            <a:ext cx="6921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0" name="Picture 55" descr="https://upload.wikimedia.org/wikipedia/en/thumb/0/09/Puppet's_company_logo.png/250px-Puppet's_company_logo.png">
            <a:extLst>
              <a:ext uri="{FF2B5EF4-FFF2-40B4-BE49-F238E27FC236}">
                <a16:creationId xmlns:a16="http://schemas.microsoft.com/office/drawing/2014/main" id="{7060830D-8075-4350-B05A-1E854FC55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188" y="2705100"/>
            <a:ext cx="957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1" name="Picture 16" descr="http://www.seleniumhq.org/images/big-logo.png">
            <a:extLst>
              <a:ext uri="{FF2B5EF4-FFF2-40B4-BE49-F238E27FC236}">
                <a16:creationId xmlns:a16="http://schemas.microsoft.com/office/drawing/2014/main" id="{610DAB3E-6F5B-452E-8C53-DDEDA26C5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2738" y="3940175"/>
            <a:ext cx="4159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2" name="Picture 20" descr="https://upload.wikimedia.org/wikipedia/commons/thumb/e/e0/Git-logo.svg/2000px-Git-logo.svg.png">
            <a:extLst>
              <a:ext uri="{FF2B5EF4-FFF2-40B4-BE49-F238E27FC236}">
                <a16:creationId xmlns:a16="http://schemas.microsoft.com/office/drawing/2014/main" id="{93DC4519-970F-4980-82E3-9041745831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4988" y="4000500"/>
            <a:ext cx="56991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Picture 58">
            <a:extLst>
              <a:ext uri="{FF2B5EF4-FFF2-40B4-BE49-F238E27FC236}">
                <a16:creationId xmlns:a16="http://schemas.microsoft.com/office/drawing/2014/main" id="{2292541E-5052-4B4A-BD5F-99D68F63D62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81850" y="2827338"/>
            <a:ext cx="682625"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5164D8-4D6E-4307-892D-E51A4A42BDD3}"/>
              </a:ext>
            </a:extLst>
          </p:cNvPr>
          <p:cNvSpPr/>
          <p:nvPr/>
        </p:nvSpPr>
        <p:spPr>
          <a:xfrm>
            <a:off x="5325035" y="1221761"/>
            <a:ext cx="3135086" cy="2405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latin typeface="DM Sans" pitchFamily="2" charset="0"/>
                <a:cs typeface="Calibri" panose="020F0502020204030204" pitchFamily="34" charset="0"/>
              </a:rPr>
              <a:t>Why do we need Docker?</a:t>
            </a:r>
          </a:p>
        </p:txBody>
      </p:sp>
      <p:pic>
        <p:nvPicPr>
          <p:cNvPr id="3" name="Picture 2">
            <a:extLst>
              <a:ext uri="{FF2B5EF4-FFF2-40B4-BE49-F238E27FC236}">
                <a16:creationId xmlns:a16="http://schemas.microsoft.com/office/drawing/2014/main" id="{C494BDF2-3C9E-706B-0108-9A41D4778F36}"/>
              </a:ext>
            </a:extLst>
          </p:cNvPr>
          <p:cNvPicPr>
            <a:picLocks noChangeAspect="1"/>
          </p:cNvPicPr>
          <p:nvPr/>
        </p:nvPicPr>
        <p:blipFill>
          <a:blip r:embed="rId2"/>
          <a:stretch>
            <a:fillRect/>
          </a:stretch>
        </p:blipFill>
        <p:spPr>
          <a:xfrm>
            <a:off x="424302" y="1264665"/>
            <a:ext cx="4514850" cy="2362200"/>
          </a:xfrm>
          <a:prstGeom prst="rect">
            <a:avLst/>
          </a:prstGeom>
        </p:spPr>
      </p:pic>
      <p:sp>
        <p:nvSpPr>
          <p:cNvPr id="4" name="Footer Placeholder 3">
            <a:extLst>
              <a:ext uri="{FF2B5EF4-FFF2-40B4-BE49-F238E27FC236}">
                <a16:creationId xmlns:a16="http://schemas.microsoft.com/office/drawing/2014/main" id="{B95517ED-0217-CAC1-6A37-FA175367E353}"/>
              </a:ext>
            </a:extLst>
          </p:cNvPr>
          <p:cNvSpPr>
            <a:spLocks noGrp="1"/>
          </p:cNvSpPr>
          <p:nvPr>
            <p:ph type="ftr" sz="quarter" idx="11"/>
          </p:nvPr>
        </p:nvSpPr>
        <p:spPr/>
        <p:txBody>
          <a:bodyPr/>
          <a:lstStyle/>
          <a:p>
            <a:r>
              <a:rPr lang="en-IN"/>
              <a:t>www.guvi.in</a:t>
            </a:r>
          </a:p>
        </p:txBody>
      </p:sp>
      <p:sp>
        <p:nvSpPr>
          <p:cNvPr id="6" name="Slide Number Placeholder 5">
            <a:extLst>
              <a:ext uri="{FF2B5EF4-FFF2-40B4-BE49-F238E27FC236}">
                <a16:creationId xmlns:a16="http://schemas.microsoft.com/office/drawing/2014/main" id="{CE8D92AF-5283-F7D0-F5E8-7310926F565B}"/>
              </a:ext>
            </a:extLst>
          </p:cNvPr>
          <p:cNvSpPr>
            <a:spLocks noGrp="1"/>
          </p:cNvSpPr>
          <p:nvPr>
            <p:ph type="sldNum" sz="quarter" idx="12"/>
          </p:nvPr>
        </p:nvSpPr>
        <p:spPr/>
        <p:txBody>
          <a:bodyPr/>
          <a:lstStyle/>
          <a:p>
            <a:fld id="{AC618148-AE7B-4999-B781-E2BD6F485048}" type="slidenum">
              <a:rPr lang="en-IN" smtClean="0"/>
              <a:pPr/>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11F36D-0676-96A7-D117-5C54863D5DF2}"/>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B435C119-C3B1-50BC-AE8A-F7D82367C936}"/>
              </a:ext>
            </a:extLst>
          </p:cNvPr>
          <p:cNvSpPr>
            <a:spLocks noGrp="1"/>
          </p:cNvSpPr>
          <p:nvPr>
            <p:ph type="sldNum" sz="quarter" idx="12"/>
          </p:nvPr>
        </p:nvSpPr>
        <p:spPr/>
        <p:txBody>
          <a:bodyPr/>
          <a:lstStyle/>
          <a:p>
            <a:pPr algn="l"/>
            <a:fld id="{AC618148-AE7B-4999-B781-E2BD6F485048}" type="slidenum">
              <a:rPr lang="en-IN" smtClean="0"/>
              <a:pPr algn="l"/>
              <a:t>20</a:t>
            </a:fld>
            <a:endParaRPr lang="en-IN" dirty="0"/>
          </a:p>
        </p:txBody>
      </p:sp>
      <p:sp>
        <p:nvSpPr>
          <p:cNvPr id="70658" name="Text Placeholder 1">
            <a:extLst>
              <a:ext uri="{FF2B5EF4-FFF2-40B4-BE49-F238E27FC236}">
                <a16:creationId xmlns:a16="http://schemas.microsoft.com/office/drawing/2014/main" id="{EFED78BC-76BB-4E96-A3FE-E60EAFDCCCB4}"/>
              </a:ext>
            </a:extLst>
          </p:cNvPr>
          <p:cNvSpPr>
            <a:spLocks noGrp="1"/>
          </p:cNvSpPr>
          <p:nvPr>
            <p:ph type="body" sz="quarter" idx="4294967295"/>
          </p:nvPr>
        </p:nvSpPr>
        <p:spPr>
          <a:xfrm>
            <a:off x="91440" y="182405"/>
            <a:ext cx="7239000" cy="442912"/>
          </a:xfrm>
        </p:spPr>
        <p:txBody>
          <a:bodyPr>
            <a:normAutofit fontScale="92500" lnSpcReduction="10000"/>
          </a:bodyPr>
          <a:lstStyle/>
          <a:p>
            <a:pPr marL="0" indent="0">
              <a:buNone/>
            </a:pPr>
            <a:r>
              <a:rPr lang="en-IN" altLang="en-US" b="1" dirty="0">
                <a:solidFill>
                  <a:srgbClr val="0DBA4B"/>
                </a:solidFill>
              </a:rPr>
              <a:t>When to use what?</a:t>
            </a:r>
            <a:endParaRPr lang="en-US" altLang="en-US" b="1" dirty="0">
              <a:solidFill>
                <a:srgbClr val="0DBA4B"/>
              </a:solidFill>
            </a:endParaRPr>
          </a:p>
        </p:txBody>
      </p:sp>
      <p:sp>
        <p:nvSpPr>
          <p:cNvPr id="70659" name="Text Placeholder 2">
            <a:extLst>
              <a:ext uri="{FF2B5EF4-FFF2-40B4-BE49-F238E27FC236}">
                <a16:creationId xmlns:a16="http://schemas.microsoft.com/office/drawing/2014/main" id="{F357B38B-25C4-480B-B332-67B9634A8696}"/>
              </a:ext>
            </a:extLst>
          </p:cNvPr>
          <p:cNvSpPr>
            <a:spLocks noGrp="1"/>
          </p:cNvSpPr>
          <p:nvPr>
            <p:ph type="body" sz="quarter" idx="4294967295"/>
          </p:nvPr>
        </p:nvSpPr>
        <p:spPr>
          <a:xfrm>
            <a:off x="0" y="1077913"/>
            <a:ext cx="8877300" cy="3190875"/>
          </a:xfrm>
        </p:spPr>
        <p:txBody>
          <a:bodyPr>
            <a:normAutofit fontScale="92500" lnSpcReduction="20000"/>
          </a:bodyPr>
          <a:lstStyle/>
          <a:p>
            <a:pPr marL="0" indent="0">
              <a:buFont typeface="Arial" panose="020B0604020202020204" pitchFamily="34" charset="0"/>
              <a:buChar char="•"/>
            </a:pPr>
            <a:r>
              <a:rPr lang="en-IN" altLang="en-US" sz="2000" dirty="0"/>
              <a:t>Containers allow you to run more applications on a physical machine than VMs. </a:t>
            </a:r>
          </a:p>
          <a:p>
            <a:pPr marL="457200" lvl="1" indent="0"/>
            <a:r>
              <a:rPr lang="en-IN" altLang="en-US" sz="1600" dirty="0"/>
              <a:t>If resources are a constraint, containers may be a better choice. </a:t>
            </a:r>
          </a:p>
          <a:p>
            <a:pPr marL="0" indent="0">
              <a:buFont typeface="Arial" panose="020B0604020202020204" pitchFamily="34" charset="0"/>
              <a:buChar char="•"/>
            </a:pPr>
            <a:r>
              <a:rPr lang="en-US" altLang="en-US" sz="2000" dirty="0"/>
              <a:t>With containers you can create a portable, consistent operating environment for development, testing, and deployment. </a:t>
            </a:r>
          </a:p>
          <a:p>
            <a:pPr marL="0" indent="0">
              <a:buFont typeface="Arial" panose="020B0604020202020204" pitchFamily="34" charset="0"/>
              <a:buChar char="•"/>
            </a:pPr>
            <a:r>
              <a:rPr lang="en-IN" altLang="en-US" sz="2000" dirty="0"/>
              <a:t>From a security viewpoint, important subsystems like SELINUX are outside the scope of containers </a:t>
            </a:r>
          </a:p>
          <a:p>
            <a:pPr marL="457200" lvl="1" indent="0"/>
            <a:r>
              <a:rPr lang="en-IN" altLang="en-US" sz="1600" dirty="0"/>
              <a:t>therefore a person with super user privileges in a container can in theory undermine underlying operating system. </a:t>
            </a:r>
          </a:p>
          <a:p>
            <a:pPr marL="0" indent="0">
              <a:buFont typeface="Arial" panose="020B0604020202020204" pitchFamily="34" charset="0"/>
              <a:buChar char="•"/>
            </a:pPr>
            <a:r>
              <a:rPr lang="en-IN" altLang="en-US" sz="2000" dirty="0"/>
              <a:t>There is no easy way to make a packaged box handle all upstream dependencies. </a:t>
            </a:r>
          </a:p>
          <a:p>
            <a:pPr marL="457200" lvl="1" indent="0"/>
            <a:r>
              <a:rPr lang="en-IN" altLang="en-US" sz="1600" dirty="0"/>
              <a:t>Wrong packaging is harder to debug and resolve, thus increasing time spent in QA activities. </a:t>
            </a:r>
          </a:p>
          <a:p>
            <a:pPr marL="0" indent="0">
              <a:buFont typeface="Arial" panose="020B0604020202020204" pitchFamily="34" charset="0"/>
              <a:buChar char="•"/>
            </a:pPr>
            <a:endParaRPr lang="en-US" alt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05ACED-5FBE-A875-AB6F-D32B22C1611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45E126FA-67EB-A929-7637-B9ECEEC90112}"/>
              </a:ext>
            </a:extLst>
          </p:cNvPr>
          <p:cNvSpPr>
            <a:spLocks noGrp="1"/>
          </p:cNvSpPr>
          <p:nvPr>
            <p:ph type="sldNum" sz="quarter" idx="12"/>
          </p:nvPr>
        </p:nvSpPr>
        <p:spPr/>
        <p:txBody>
          <a:bodyPr/>
          <a:lstStyle/>
          <a:p>
            <a:pPr algn="l"/>
            <a:fld id="{AC618148-AE7B-4999-B781-E2BD6F485048}" type="slidenum">
              <a:rPr lang="en-IN" smtClean="0"/>
              <a:pPr algn="l"/>
              <a:t>21</a:t>
            </a:fld>
            <a:endParaRPr lang="en-IN" dirty="0"/>
          </a:p>
        </p:txBody>
      </p:sp>
      <p:sp>
        <p:nvSpPr>
          <p:cNvPr id="71682" name="Text Placeholder 1">
            <a:extLst>
              <a:ext uri="{FF2B5EF4-FFF2-40B4-BE49-F238E27FC236}">
                <a16:creationId xmlns:a16="http://schemas.microsoft.com/office/drawing/2014/main" id="{E43807E7-AC21-4F53-832E-D7F2A3BE194A}"/>
              </a:ext>
            </a:extLst>
          </p:cNvPr>
          <p:cNvSpPr>
            <a:spLocks noGrp="1"/>
          </p:cNvSpPr>
          <p:nvPr>
            <p:ph type="body" sz="quarter" idx="4294967295"/>
          </p:nvPr>
        </p:nvSpPr>
        <p:spPr>
          <a:xfrm>
            <a:off x="0" y="96838"/>
            <a:ext cx="7239000" cy="442912"/>
          </a:xfrm>
        </p:spPr>
        <p:txBody>
          <a:bodyPr>
            <a:normAutofit fontScale="92500" lnSpcReduction="10000"/>
          </a:bodyPr>
          <a:lstStyle/>
          <a:p>
            <a:pPr marL="0" indent="0">
              <a:buNone/>
            </a:pPr>
            <a:r>
              <a:rPr lang="en-IN" altLang="en-US" b="1" dirty="0">
                <a:solidFill>
                  <a:srgbClr val="0DBA4B"/>
                </a:solidFill>
              </a:rPr>
              <a:t>When to use what?</a:t>
            </a:r>
            <a:endParaRPr lang="en-US" altLang="en-US" b="1" dirty="0">
              <a:solidFill>
                <a:srgbClr val="0DBA4B"/>
              </a:solidFill>
            </a:endParaRPr>
          </a:p>
        </p:txBody>
      </p:sp>
      <p:sp>
        <p:nvSpPr>
          <p:cNvPr id="71683" name="Text Placeholder 2">
            <a:extLst>
              <a:ext uri="{FF2B5EF4-FFF2-40B4-BE49-F238E27FC236}">
                <a16:creationId xmlns:a16="http://schemas.microsoft.com/office/drawing/2014/main" id="{F4611150-24B1-467F-A191-3391E855D688}"/>
              </a:ext>
            </a:extLst>
          </p:cNvPr>
          <p:cNvSpPr>
            <a:spLocks noGrp="1"/>
          </p:cNvSpPr>
          <p:nvPr>
            <p:ph type="body" sz="quarter" idx="4294967295"/>
          </p:nvPr>
        </p:nvSpPr>
        <p:spPr>
          <a:xfrm>
            <a:off x="0" y="1077913"/>
            <a:ext cx="8278813" cy="3190875"/>
          </a:xfrm>
        </p:spPr>
        <p:txBody>
          <a:bodyPr>
            <a:normAutofit fontScale="70000" lnSpcReduction="20000"/>
          </a:bodyPr>
          <a:lstStyle/>
          <a:p>
            <a:pPr marL="0" indent="0">
              <a:buFont typeface="Arial" panose="020B0604020202020204" pitchFamily="34" charset="0"/>
              <a:buChar char="•"/>
            </a:pPr>
            <a:r>
              <a:rPr lang="en-IN" altLang="en-US" dirty="0"/>
              <a:t>What is the scope of your work? In our example, we have only Jenkins. </a:t>
            </a:r>
          </a:p>
          <a:p>
            <a:pPr marL="457200" lvl="1" indent="0">
              <a:buFont typeface="Arial" panose="020B0604020202020204" pitchFamily="34" charset="0"/>
              <a:buChar char="•"/>
            </a:pPr>
            <a:r>
              <a:rPr lang="en-IN" altLang="en-US" dirty="0"/>
              <a:t>If we needed to run other applications, it makes more sense to use a VM over a container.</a:t>
            </a:r>
          </a:p>
          <a:p>
            <a:pPr marL="457200" lvl="1" indent="0">
              <a:buFont typeface="Arial" panose="020B0604020202020204" pitchFamily="34" charset="0"/>
              <a:buChar char="•"/>
            </a:pPr>
            <a:r>
              <a:rPr lang="en-IN" altLang="en-US" dirty="0"/>
              <a:t>Do you plan to use this instance of Jenkins only on one OS? If yes, proceed with a container over a VM. </a:t>
            </a:r>
          </a:p>
          <a:p>
            <a:pPr marL="0" indent="0">
              <a:buFont typeface="Arial" panose="020B0604020202020204" pitchFamily="34" charset="0"/>
              <a:buChar char="•"/>
            </a:pPr>
            <a:r>
              <a:rPr lang="en-IN" altLang="en-US" dirty="0"/>
              <a:t>The thumb rules are </a:t>
            </a:r>
          </a:p>
          <a:p>
            <a:pPr marL="457200" lvl="1" indent="0">
              <a:buFont typeface="Arial" panose="020B0604020202020204" pitchFamily="34" charset="0"/>
              <a:buChar char="•"/>
            </a:pPr>
            <a:r>
              <a:rPr lang="en-IN" altLang="en-US" dirty="0"/>
              <a:t>If planning to use multiple instances of an application over minimum number of servers, containers are the best options. </a:t>
            </a:r>
          </a:p>
          <a:p>
            <a:pPr marL="457200" lvl="1" indent="0">
              <a:buFont typeface="Arial" panose="020B0604020202020204" pitchFamily="34" charset="0"/>
              <a:buChar char="•"/>
            </a:pPr>
            <a:r>
              <a:rPr lang="en-IN" altLang="en-US" dirty="0"/>
              <a:t>If planning to run multiple applications with greater requirement for security, then use VM. </a:t>
            </a:r>
          </a:p>
          <a:p>
            <a:pPr marL="0" indent="0">
              <a:buFont typeface="Arial" panose="020B0604020202020204" pitchFamily="34" charset="0"/>
              <a:buChar char="•"/>
            </a:pPr>
            <a:r>
              <a:rPr lang="en-IN" altLang="en-US" sz="3400" b="1" dirty="0"/>
              <a:t>In all cases</a:t>
            </a:r>
            <a:r>
              <a:rPr lang="en-IN" altLang="en-US" dirty="0"/>
              <a:t>, a proper Cost Benefit Analysis process is required to decide which option is best for your organization.</a:t>
            </a:r>
          </a:p>
          <a:p>
            <a:pPr marL="0" indent="0">
              <a:buFont typeface="Arial" panose="020B0604020202020204" pitchFamily="34" charset="0"/>
              <a:buChar char="•"/>
            </a:pP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D5AE737-3370-CCA6-08EB-654011E3B865}"/>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AB580568-30B9-C36F-BA6B-1F73EDDE8641}"/>
              </a:ext>
            </a:extLst>
          </p:cNvPr>
          <p:cNvSpPr>
            <a:spLocks noGrp="1"/>
          </p:cNvSpPr>
          <p:nvPr>
            <p:ph type="sldNum" sz="quarter" idx="12"/>
          </p:nvPr>
        </p:nvSpPr>
        <p:spPr/>
        <p:txBody>
          <a:bodyPr/>
          <a:lstStyle/>
          <a:p>
            <a:pPr algn="l"/>
            <a:fld id="{AC618148-AE7B-4999-B781-E2BD6F485048}" type="slidenum">
              <a:rPr lang="en-IN" smtClean="0"/>
              <a:pPr algn="l"/>
              <a:t>22</a:t>
            </a:fld>
            <a:endParaRPr lang="en-IN" dirty="0"/>
          </a:p>
        </p:txBody>
      </p:sp>
      <p:sp>
        <p:nvSpPr>
          <p:cNvPr id="75778" name="Text Placeholder 1">
            <a:extLst>
              <a:ext uri="{FF2B5EF4-FFF2-40B4-BE49-F238E27FC236}">
                <a16:creationId xmlns:a16="http://schemas.microsoft.com/office/drawing/2014/main" id="{2559970F-A46E-4CC4-B77A-CF781A93AD22}"/>
              </a:ext>
            </a:extLst>
          </p:cNvPr>
          <p:cNvSpPr>
            <a:spLocks noGrp="1"/>
          </p:cNvSpPr>
          <p:nvPr>
            <p:ph type="body" sz="quarter" idx="4294967295"/>
          </p:nvPr>
        </p:nvSpPr>
        <p:spPr>
          <a:xfrm>
            <a:off x="0" y="96838"/>
            <a:ext cx="7239000" cy="442912"/>
          </a:xfrm>
        </p:spPr>
        <p:txBody>
          <a:bodyPr>
            <a:normAutofit fontScale="92500" lnSpcReduction="10000"/>
          </a:bodyPr>
          <a:lstStyle/>
          <a:p>
            <a:pPr marL="0" indent="0" defTabSz="684213" eaLnBrk="1" hangingPunct="1">
              <a:buNone/>
            </a:pPr>
            <a:r>
              <a:rPr lang="en-US" altLang="en-US" b="1" dirty="0">
                <a:solidFill>
                  <a:srgbClr val="0DBA4B"/>
                </a:solidFill>
              </a:rPr>
              <a:t>Docker – A DevOps Ally</a:t>
            </a:r>
          </a:p>
        </p:txBody>
      </p:sp>
      <p:sp>
        <p:nvSpPr>
          <p:cNvPr id="8" name="Rectangle 7">
            <a:extLst>
              <a:ext uri="{FF2B5EF4-FFF2-40B4-BE49-F238E27FC236}">
                <a16:creationId xmlns:a16="http://schemas.microsoft.com/office/drawing/2014/main" id="{CB2A3DDD-E342-48A9-BDE3-179F76CBA32B}"/>
              </a:ext>
            </a:extLst>
          </p:cNvPr>
          <p:cNvSpPr/>
          <p:nvPr/>
        </p:nvSpPr>
        <p:spPr>
          <a:xfrm>
            <a:off x="-7938" y="655638"/>
            <a:ext cx="1330326"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nvGrpSpPr>
          <p:cNvPr id="75780" name="Group 8">
            <a:extLst>
              <a:ext uri="{FF2B5EF4-FFF2-40B4-BE49-F238E27FC236}">
                <a16:creationId xmlns:a16="http://schemas.microsoft.com/office/drawing/2014/main" id="{CF2C09C6-18FA-425C-AB27-B712DCD28175}"/>
              </a:ext>
            </a:extLst>
          </p:cNvPr>
          <p:cNvGrpSpPr>
            <a:grpSpLocks/>
          </p:cNvGrpSpPr>
          <p:nvPr/>
        </p:nvGrpSpPr>
        <p:grpSpPr bwMode="auto">
          <a:xfrm>
            <a:off x="-112713" y="1739900"/>
            <a:ext cx="1344613" cy="1293813"/>
            <a:chOff x="927922" y="1677841"/>
            <a:chExt cx="1346009" cy="1293948"/>
          </a:xfrm>
        </p:grpSpPr>
        <p:cxnSp>
          <p:nvCxnSpPr>
            <p:cNvPr id="11" name="Straight Connector 10">
              <a:extLst>
                <a:ext uri="{FF2B5EF4-FFF2-40B4-BE49-F238E27FC236}">
                  <a16:creationId xmlns:a16="http://schemas.microsoft.com/office/drawing/2014/main" id="{89D071FF-4680-40AF-8C2C-6E96A6A4B2DF}"/>
                </a:ext>
              </a:extLst>
            </p:cNvPr>
            <p:cNvCxnSpPr/>
            <p:nvPr/>
          </p:nvCxnSpPr>
          <p:spPr>
            <a:xfrm flipV="1">
              <a:off x="1180597" y="2160491"/>
              <a:ext cx="0" cy="7208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6E25C004-20F4-4DA7-A228-8CDCABDB59E2}"/>
                </a:ext>
              </a:extLst>
            </p:cNvPr>
            <p:cNvSpPr/>
            <p:nvPr/>
          </p:nvSpPr>
          <p:spPr>
            <a:xfrm>
              <a:off x="1115442" y="2160491"/>
              <a:ext cx="128721"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13" name="Oval 12">
              <a:extLst>
                <a:ext uri="{FF2B5EF4-FFF2-40B4-BE49-F238E27FC236}">
                  <a16:creationId xmlns:a16="http://schemas.microsoft.com/office/drawing/2014/main" id="{A086CEA8-E71C-4D75-871B-0D5408686F32}"/>
                </a:ext>
              </a:extLst>
            </p:cNvPr>
            <p:cNvSpPr/>
            <p:nvPr/>
          </p:nvSpPr>
          <p:spPr>
            <a:xfrm>
              <a:off x="1115442" y="2457385"/>
              <a:ext cx="128721" cy="1270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srgbClr val="0070C0"/>
                </a:solidFill>
              </a:endParaRPr>
            </a:p>
          </p:txBody>
        </p:sp>
        <p:sp>
          <p:nvSpPr>
            <p:cNvPr id="14" name="Oval 13">
              <a:extLst>
                <a:ext uri="{FF2B5EF4-FFF2-40B4-BE49-F238E27FC236}">
                  <a16:creationId xmlns:a16="http://schemas.microsoft.com/office/drawing/2014/main" id="{7E538054-11D1-46D3-8EC0-7CD111ECEA6D}"/>
                </a:ext>
              </a:extLst>
            </p:cNvPr>
            <p:cNvSpPr/>
            <p:nvPr/>
          </p:nvSpPr>
          <p:spPr>
            <a:xfrm>
              <a:off x="1116033" y="2754107"/>
              <a:ext cx="127591" cy="127591"/>
            </a:xfrm>
            <a:prstGeom prst="ellipse">
              <a:avLst/>
            </a:prstGeom>
            <a:solidFill>
              <a:schemeClr val="bg1"/>
            </a:solidFill>
            <a:ln>
              <a:noFill/>
            </a:ln>
            <a:effectLst>
              <a:glow rad="1016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endParaRPr>
            </a:p>
          </p:txBody>
        </p:sp>
        <p:sp>
          <p:nvSpPr>
            <p:cNvPr id="75803" name="Rectangle 14">
              <a:extLst>
                <a:ext uri="{FF2B5EF4-FFF2-40B4-BE49-F238E27FC236}">
                  <a16:creationId xmlns:a16="http://schemas.microsoft.com/office/drawing/2014/main" id="{245F5E9B-511A-4B83-9F77-A0FB735F20C8}"/>
                </a:ext>
              </a:extLst>
            </p:cNvPr>
            <p:cNvSpPr>
              <a:spLocks noChangeArrowheads="1"/>
            </p:cNvSpPr>
            <p:nvPr/>
          </p:nvSpPr>
          <p:spPr bwMode="auto">
            <a:xfrm>
              <a:off x="927922" y="1677841"/>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solidFill>
                  <a:schemeClr val="bg1"/>
                </a:solidFill>
                <a:latin typeface="Arial" panose="020B0604020202020204" pitchFamily="34" charset="0"/>
              </a:endParaRPr>
            </a:p>
          </p:txBody>
        </p:sp>
        <p:sp>
          <p:nvSpPr>
            <p:cNvPr id="75804" name="Rectangle 15">
              <a:extLst>
                <a:ext uri="{FF2B5EF4-FFF2-40B4-BE49-F238E27FC236}">
                  <a16:creationId xmlns:a16="http://schemas.microsoft.com/office/drawing/2014/main" id="{D763AD02-C692-4EDF-8E0F-C1D9B226520F}"/>
                </a:ext>
              </a:extLst>
            </p:cNvPr>
            <p:cNvSpPr>
              <a:spLocks noChangeArrowheads="1"/>
            </p:cNvSpPr>
            <p:nvPr/>
          </p:nvSpPr>
          <p:spPr bwMode="auto">
            <a:xfrm>
              <a:off x="1265033" y="2069614"/>
              <a:ext cx="4730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rPr>
                <a:t>Size</a:t>
              </a:r>
            </a:p>
          </p:txBody>
        </p:sp>
        <p:sp>
          <p:nvSpPr>
            <p:cNvPr id="75805" name="Rectangle 16">
              <a:extLst>
                <a:ext uri="{FF2B5EF4-FFF2-40B4-BE49-F238E27FC236}">
                  <a16:creationId xmlns:a16="http://schemas.microsoft.com/office/drawing/2014/main" id="{3B7E4E15-F59C-440B-9BB2-5CF075F57D42}"/>
                </a:ext>
              </a:extLst>
            </p:cNvPr>
            <p:cNvSpPr>
              <a:spLocks noChangeArrowheads="1"/>
            </p:cNvSpPr>
            <p:nvPr/>
          </p:nvSpPr>
          <p:spPr bwMode="auto">
            <a:xfrm>
              <a:off x="1265033" y="2366813"/>
              <a:ext cx="7920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rPr>
                <a:t>Start-up</a:t>
              </a:r>
            </a:p>
          </p:txBody>
        </p:sp>
        <p:sp>
          <p:nvSpPr>
            <p:cNvPr id="75806" name="Rectangle 17">
              <a:extLst>
                <a:ext uri="{FF2B5EF4-FFF2-40B4-BE49-F238E27FC236}">
                  <a16:creationId xmlns:a16="http://schemas.microsoft.com/office/drawing/2014/main" id="{AA39AF0F-407E-4C23-9D9C-7AAA087CE1E2}"/>
                </a:ext>
              </a:extLst>
            </p:cNvPr>
            <p:cNvSpPr>
              <a:spLocks noChangeArrowheads="1"/>
            </p:cNvSpPr>
            <p:nvPr/>
          </p:nvSpPr>
          <p:spPr bwMode="auto">
            <a:xfrm>
              <a:off x="1265193" y="2664012"/>
              <a:ext cx="1008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t>Integration</a:t>
              </a:r>
            </a:p>
          </p:txBody>
        </p:sp>
      </p:grpSp>
      <p:sp>
        <p:nvSpPr>
          <p:cNvPr id="61" name="Rectangle 60">
            <a:extLst>
              <a:ext uri="{FF2B5EF4-FFF2-40B4-BE49-F238E27FC236}">
                <a16:creationId xmlns:a16="http://schemas.microsoft.com/office/drawing/2014/main" id="{C87A80FB-4756-4C67-9B26-4D398FE32B7F}"/>
              </a:ext>
            </a:extLst>
          </p:cNvPr>
          <p:cNvSpPr/>
          <p:nvPr/>
        </p:nvSpPr>
        <p:spPr>
          <a:xfrm>
            <a:off x="2490788" y="1485900"/>
            <a:ext cx="722312" cy="630238"/>
          </a:xfrm>
          <a:prstGeom prst="rect">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5782" name="Picture 62">
            <a:extLst>
              <a:ext uri="{FF2B5EF4-FFF2-40B4-BE49-F238E27FC236}">
                <a16:creationId xmlns:a16="http://schemas.microsoft.com/office/drawing/2014/main" id="{04D49D28-7149-40CE-AE15-27A4DE16FC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4788" y="1400175"/>
            <a:ext cx="3994150" cy="26527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75C5C10D-9B36-4413-AF8F-2168AE5A5233}"/>
              </a:ext>
            </a:extLst>
          </p:cNvPr>
          <p:cNvSpPr/>
          <p:nvPr/>
        </p:nvSpPr>
        <p:spPr>
          <a:xfrm>
            <a:off x="2444750" y="1471613"/>
            <a:ext cx="793750" cy="658812"/>
          </a:xfrm>
          <a:prstGeom prst="rect">
            <a:avLst/>
          </a:prstGeom>
          <a:solidFill>
            <a:schemeClr val="bg2"/>
          </a:solidFill>
          <a:ln>
            <a:solidFill>
              <a:schemeClr val="accent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p>
        </p:txBody>
      </p:sp>
      <p:sp>
        <p:nvSpPr>
          <p:cNvPr id="67" name="TextBox 66">
            <a:extLst>
              <a:ext uri="{FF2B5EF4-FFF2-40B4-BE49-F238E27FC236}">
                <a16:creationId xmlns:a16="http://schemas.microsoft.com/office/drawing/2014/main" id="{3DD935BF-F9FC-4F24-B416-A2D1109DBFED}"/>
              </a:ext>
            </a:extLst>
          </p:cNvPr>
          <p:cNvSpPr txBox="1"/>
          <p:nvPr/>
        </p:nvSpPr>
        <p:spPr>
          <a:xfrm>
            <a:off x="2595563" y="1916113"/>
            <a:ext cx="615950" cy="252412"/>
          </a:xfrm>
          <a:prstGeom prst="rect">
            <a:avLst/>
          </a:prstGeom>
          <a:noFill/>
        </p:spPr>
        <p:txBody>
          <a:bodyPr>
            <a:spAutoFit/>
          </a:bodyPr>
          <a:lstStyle/>
          <a:p>
            <a:pPr defTabSz="430213" eaLnBrk="1" fontAlgn="auto" hangingPunct="1">
              <a:spcBef>
                <a:spcPts val="0"/>
              </a:spcBef>
              <a:spcAft>
                <a:spcPts val="400"/>
              </a:spcAft>
              <a:buSzPct val="100000"/>
              <a:defRPr/>
            </a:pPr>
            <a:r>
              <a:rPr lang="en-US" sz="1050" dirty="0">
                <a:solidFill>
                  <a:srgbClr val="000000"/>
                </a:solidFill>
                <a:latin typeface="+mn-lt"/>
                <a:ea typeface="+mn-ea"/>
                <a:cs typeface="HP Simplified" pitchFamily="34" charset="0"/>
              </a:rPr>
              <a:t>Jenkins</a:t>
            </a:r>
          </a:p>
        </p:txBody>
      </p:sp>
      <p:pic>
        <p:nvPicPr>
          <p:cNvPr id="75785" name="Picture 2" descr="https://wiki.jenkins-ci.org/download/attachments/2916393/logo.png?version=1&amp;modificationDate=1302753947000">
            <a:extLst>
              <a:ext uri="{FF2B5EF4-FFF2-40B4-BE49-F238E27FC236}">
                <a16:creationId xmlns:a16="http://schemas.microsoft.com/office/drawing/2014/main" id="{BD5E26CA-E34D-45EB-93E0-20CA3296A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498600"/>
            <a:ext cx="32226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6" name="Picture 30">
            <a:extLst>
              <a:ext uri="{FF2B5EF4-FFF2-40B4-BE49-F238E27FC236}">
                <a16:creationId xmlns:a16="http://schemas.microsoft.com/office/drawing/2014/main" id="{E1AA67B7-C193-4A2F-A6DE-D8E007CA86A2}"/>
              </a:ext>
            </a:extLst>
          </p:cNvPr>
          <p:cNvPicPr>
            <a:picLocks noChangeAspect="1"/>
          </p:cNvPicPr>
          <p:nvPr/>
        </p:nvPicPr>
        <p:blipFill>
          <a:blip r:embed="rId4">
            <a:extLst>
              <a:ext uri="{28A0092B-C50C-407E-A947-70E740481C1C}">
                <a14:useLocalDpi xmlns:a14="http://schemas.microsoft.com/office/drawing/2010/main" val="0"/>
              </a:ext>
            </a:extLst>
          </a:blip>
          <a:srcRect l="9531" r="9126"/>
          <a:stretch>
            <a:fillRect/>
          </a:stretch>
        </p:blipFill>
        <p:spPr bwMode="auto">
          <a:xfrm>
            <a:off x="6172200" y="2268538"/>
            <a:ext cx="1100138"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8C69A60F-769B-4DF9-8035-08E6770E7C18}"/>
              </a:ext>
            </a:extLst>
          </p:cNvPr>
          <p:cNvCxnSpPr/>
          <p:nvPr/>
        </p:nvCxnSpPr>
        <p:spPr>
          <a:xfrm>
            <a:off x="5462588" y="1400175"/>
            <a:ext cx="1117600" cy="100330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6B839BB-9586-498B-8D50-6BFFC0B9ED47}"/>
              </a:ext>
            </a:extLst>
          </p:cNvPr>
          <p:cNvCxnSpPr/>
          <p:nvPr/>
        </p:nvCxnSpPr>
        <p:spPr>
          <a:xfrm flipV="1">
            <a:off x="5468938" y="3033713"/>
            <a:ext cx="1111250" cy="10191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5789" name="TextBox 26">
            <a:extLst>
              <a:ext uri="{FF2B5EF4-FFF2-40B4-BE49-F238E27FC236}">
                <a16:creationId xmlns:a16="http://schemas.microsoft.com/office/drawing/2014/main" id="{1F6701FD-4AFE-4BC4-BDBA-5BF413D5BEAD}"/>
              </a:ext>
            </a:extLst>
          </p:cNvPr>
          <p:cNvSpPr txBox="1">
            <a:spLocks noChangeArrowheads="1"/>
          </p:cNvSpPr>
          <p:nvPr/>
        </p:nvSpPr>
        <p:spPr bwMode="auto">
          <a:xfrm>
            <a:off x="4679950" y="3700463"/>
            <a:ext cx="782638"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endParaRPr lang="en-US" altLang="en-US" sz="1600">
              <a:solidFill>
                <a:srgbClr val="000000"/>
              </a:solidFill>
            </a:endParaRPr>
          </a:p>
        </p:txBody>
      </p:sp>
      <p:pic>
        <p:nvPicPr>
          <p:cNvPr id="75790" name="Picture 27">
            <a:extLst>
              <a:ext uri="{FF2B5EF4-FFF2-40B4-BE49-F238E27FC236}">
                <a16:creationId xmlns:a16="http://schemas.microsoft.com/office/drawing/2014/main" id="{2708CCCF-4EA0-4384-B7F0-9440CAB216D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75588" y="1847850"/>
            <a:ext cx="10382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8">
            <a:extLst>
              <a:ext uri="{FF2B5EF4-FFF2-40B4-BE49-F238E27FC236}">
                <a16:creationId xmlns:a16="http://schemas.microsoft.com/office/drawing/2014/main" id="{70AD74BA-0CB4-4E07-9E42-29381E825A2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75588" y="2422525"/>
            <a:ext cx="10382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2" name="Picture 29">
            <a:extLst>
              <a:ext uri="{FF2B5EF4-FFF2-40B4-BE49-F238E27FC236}">
                <a16:creationId xmlns:a16="http://schemas.microsoft.com/office/drawing/2014/main" id="{C48E87A1-C6EF-4B6E-8D18-0ECABA877C6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75588" y="3027363"/>
            <a:ext cx="10287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DD63D2D4-7663-4DF6-98B2-B68EC236050D}"/>
              </a:ext>
            </a:extLst>
          </p:cNvPr>
          <p:cNvCxnSpPr>
            <a:stCxn id="75786" idx="3"/>
            <a:endCxn id="75791" idx="1"/>
          </p:cNvCxnSpPr>
          <p:nvPr/>
        </p:nvCxnSpPr>
        <p:spPr>
          <a:xfrm flipV="1">
            <a:off x="7272338" y="2708275"/>
            <a:ext cx="603250" cy="1111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EC90466A-0D48-46E6-B47D-2D7C9E618DB3}"/>
              </a:ext>
            </a:extLst>
          </p:cNvPr>
          <p:cNvCxnSpPr>
            <a:stCxn id="75786" idx="3"/>
            <a:endCxn id="75790" idx="1"/>
          </p:cNvCxnSpPr>
          <p:nvPr/>
        </p:nvCxnSpPr>
        <p:spPr>
          <a:xfrm flipV="1">
            <a:off x="7272338" y="2119313"/>
            <a:ext cx="603250" cy="6000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E64DB29-1B25-4A58-AE2E-AADB1DF973E9}"/>
              </a:ext>
            </a:extLst>
          </p:cNvPr>
          <p:cNvCxnSpPr>
            <a:stCxn id="75786" idx="3"/>
            <a:endCxn id="75792" idx="1"/>
          </p:cNvCxnSpPr>
          <p:nvPr/>
        </p:nvCxnSpPr>
        <p:spPr>
          <a:xfrm>
            <a:off x="7272338" y="2719388"/>
            <a:ext cx="603250" cy="58896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5796" name="TextBox 43">
            <a:extLst>
              <a:ext uri="{FF2B5EF4-FFF2-40B4-BE49-F238E27FC236}">
                <a16:creationId xmlns:a16="http://schemas.microsoft.com/office/drawing/2014/main" id="{82E62344-23F3-4AE1-BDFD-F5CFF834732E}"/>
              </a:ext>
            </a:extLst>
          </p:cNvPr>
          <p:cNvSpPr txBox="1">
            <a:spLocks noChangeArrowheads="1"/>
          </p:cNvSpPr>
          <p:nvPr/>
        </p:nvSpPr>
        <p:spPr bwMode="auto">
          <a:xfrm>
            <a:off x="2851150" y="847725"/>
            <a:ext cx="46815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rPr>
              <a:t>Integration in Docker is </a:t>
            </a:r>
            <a:r>
              <a:rPr lang="en-US" altLang="en-US" sz="1600">
                <a:solidFill>
                  <a:srgbClr val="0070C0"/>
                </a:solidFill>
              </a:rPr>
              <a:t>Faster</a:t>
            </a:r>
            <a:r>
              <a:rPr lang="en-US" altLang="en-US" sz="1600">
                <a:solidFill>
                  <a:srgbClr val="000000"/>
                </a:solidFill>
              </a:rPr>
              <a:t>, </a:t>
            </a:r>
            <a:r>
              <a:rPr lang="en-US" altLang="en-US" sz="1600">
                <a:solidFill>
                  <a:srgbClr val="0070C0"/>
                </a:solidFill>
              </a:rPr>
              <a:t>Cheap</a:t>
            </a:r>
            <a:r>
              <a:rPr lang="en-US" altLang="en-US" sz="1600">
                <a:solidFill>
                  <a:srgbClr val="000000"/>
                </a:solidFill>
              </a:rPr>
              <a:t> &amp; </a:t>
            </a:r>
            <a:r>
              <a:rPr lang="en-US" altLang="en-US" sz="1600">
                <a:solidFill>
                  <a:srgbClr val="0070C0"/>
                </a:solidFill>
              </a:rPr>
              <a:t>Easily Scalable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65E56C-E0F1-E930-0A04-E3423DCFF7B1}"/>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0C796F70-5A46-F54E-DEFD-9228EE55BB80}"/>
              </a:ext>
            </a:extLst>
          </p:cNvPr>
          <p:cNvSpPr>
            <a:spLocks noGrp="1"/>
          </p:cNvSpPr>
          <p:nvPr>
            <p:ph type="sldNum" sz="quarter" idx="12"/>
          </p:nvPr>
        </p:nvSpPr>
        <p:spPr/>
        <p:txBody>
          <a:bodyPr/>
          <a:lstStyle/>
          <a:p>
            <a:pPr algn="l"/>
            <a:fld id="{AC618148-AE7B-4999-B781-E2BD6F485048}" type="slidenum">
              <a:rPr lang="en-IN" smtClean="0"/>
              <a:pPr algn="l"/>
              <a:t>23</a:t>
            </a:fld>
            <a:endParaRPr lang="en-IN" dirty="0"/>
          </a:p>
        </p:txBody>
      </p:sp>
      <p:sp>
        <p:nvSpPr>
          <p:cNvPr id="4" name="Rectangle 3">
            <a:extLst>
              <a:ext uri="{FF2B5EF4-FFF2-40B4-BE49-F238E27FC236}">
                <a16:creationId xmlns:a16="http://schemas.microsoft.com/office/drawing/2014/main" id="{B85DBD22-9E35-909F-EC3F-6A56331CBFB9}"/>
              </a:ext>
            </a:extLst>
          </p:cNvPr>
          <p:cNvSpPr/>
          <p:nvPr/>
        </p:nvSpPr>
        <p:spPr>
          <a:xfrm>
            <a:off x="5325035" y="1221761"/>
            <a:ext cx="3135086" cy="2405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latin typeface="DM Sans" pitchFamily="2" charset="0"/>
                <a:cs typeface="Calibri" panose="020F0502020204030204" pitchFamily="34" charset="0"/>
              </a:rPr>
              <a:t>Architecture</a:t>
            </a:r>
          </a:p>
        </p:txBody>
      </p:sp>
      <p:pic>
        <p:nvPicPr>
          <p:cNvPr id="6" name="Picture 5">
            <a:extLst>
              <a:ext uri="{FF2B5EF4-FFF2-40B4-BE49-F238E27FC236}">
                <a16:creationId xmlns:a16="http://schemas.microsoft.com/office/drawing/2014/main" id="{055FC0E3-2213-1251-AE70-C95963A3C5AA}"/>
              </a:ext>
            </a:extLst>
          </p:cNvPr>
          <p:cNvPicPr>
            <a:picLocks noChangeAspect="1"/>
          </p:cNvPicPr>
          <p:nvPr/>
        </p:nvPicPr>
        <p:blipFill>
          <a:blip r:embed="rId2"/>
          <a:stretch>
            <a:fillRect/>
          </a:stretch>
        </p:blipFill>
        <p:spPr>
          <a:xfrm>
            <a:off x="424302" y="1264665"/>
            <a:ext cx="4514850" cy="2362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CF6D89-7ED5-90CB-CE69-F7CB64551ED8}"/>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624CECF-16DE-4693-AFA6-4F8E7AD630F6}"/>
              </a:ext>
            </a:extLst>
          </p:cNvPr>
          <p:cNvSpPr>
            <a:spLocks noGrp="1"/>
          </p:cNvSpPr>
          <p:nvPr>
            <p:ph type="sldNum" sz="quarter" idx="12"/>
          </p:nvPr>
        </p:nvSpPr>
        <p:spPr/>
        <p:txBody>
          <a:bodyPr/>
          <a:lstStyle/>
          <a:p>
            <a:pPr algn="l"/>
            <a:fld id="{AC618148-AE7B-4999-B781-E2BD6F485048}" type="slidenum">
              <a:rPr lang="en-IN" smtClean="0"/>
              <a:pPr algn="l"/>
              <a:t>24</a:t>
            </a:fld>
            <a:endParaRPr lang="en-IN" dirty="0"/>
          </a:p>
        </p:txBody>
      </p:sp>
      <p:sp>
        <p:nvSpPr>
          <p:cNvPr id="77826" name="Text Placeholder 1">
            <a:extLst>
              <a:ext uri="{FF2B5EF4-FFF2-40B4-BE49-F238E27FC236}">
                <a16:creationId xmlns:a16="http://schemas.microsoft.com/office/drawing/2014/main" id="{0A321D70-9541-46FF-A7EB-AFBADC874406}"/>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Architecture</a:t>
            </a:r>
          </a:p>
        </p:txBody>
      </p:sp>
      <p:sp>
        <p:nvSpPr>
          <p:cNvPr id="60" name="Rectangle 59">
            <a:extLst>
              <a:ext uri="{FF2B5EF4-FFF2-40B4-BE49-F238E27FC236}">
                <a16:creationId xmlns:a16="http://schemas.microsoft.com/office/drawing/2014/main" id="{EF46D097-CD4B-4486-967F-60798AD2C902}"/>
              </a:ext>
            </a:extLst>
          </p:cNvPr>
          <p:cNvSpPr/>
          <p:nvPr/>
        </p:nvSpPr>
        <p:spPr>
          <a:xfrm>
            <a:off x="6479129" y="1167876"/>
            <a:ext cx="1585620" cy="1422400"/>
          </a:xfrm>
          <a:prstGeom prst="rect">
            <a:avLst/>
          </a:prstGeom>
          <a:solidFill>
            <a:srgbClr val="ADE5F9"/>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7830" name="Picture 6" descr="Image result for docker logo png">
            <a:extLst>
              <a:ext uri="{FF2B5EF4-FFF2-40B4-BE49-F238E27FC236}">
                <a16:creationId xmlns:a16="http://schemas.microsoft.com/office/drawing/2014/main" id="{16262C62-52E8-446C-BCDA-DE59939D3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7344"/>
          <a:stretch>
            <a:fillRect/>
          </a:stretch>
        </p:blipFill>
        <p:spPr bwMode="auto">
          <a:xfrm>
            <a:off x="7369175" y="855663"/>
            <a:ext cx="6953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61">
            <a:extLst>
              <a:ext uri="{FF2B5EF4-FFF2-40B4-BE49-F238E27FC236}">
                <a16:creationId xmlns:a16="http://schemas.microsoft.com/office/drawing/2014/main" id="{30C945A4-B7C0-4E3F-A7CC-53A352461092}"/>
              </a:ext>
            </a:extLst>
          </p:cNvPr>
          <p:cNvSpPr txBox="1"/>
          <p:nvPr/>
        </p:nvSpPr>
        <p:spPr>
          <a:xfrm>
            <a:off x="820566" y="1164045"/>
            <a:ext cx="1490870" cy="1426231"/>
          </a:xfrm>
          <a:prstGeom prst="rect">
            <a:avLst/>
          </a:prstGeom>
          <a:solidFill>
            <a:srgbClr val="ADE5F9"/>
          </a:solidFill>
          <a:ln>
            <a:solidFill>
              <a:schemeClr val="tx1"/>
            </a:solidFill>
          </a:ln>
          <a:effectLst>
            <a:glow rad="38100">
              <a:schemeClr val="tx1"/>
            </a:glow>
            <a:softEdge rad="12700"/>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sp>
        <p:nvSpPr>
          <p:cNvPr id="63" name="Rectangle: Rounded Corners 62">
            <a:extLst>
              <a:ext uri="{FF2B5EF4-FFF2-40B4-BE49-F238E27FC236}">
                <a16:creationId xmlns:a16="http://schemas.microsoft.com/office/drawing/2014/main" id="{30D5C3F1-60FB-4F5E-96B6-45E2DB66DBED}"/>
              </a:ext>
            </a:extLst>
          </p:cNvPr>
          <p:cNvSpPr/>
          <p:nvPr/>
        </p:nvSpPr>
        <p:spPr>
          <a:xfrm>
            <a:off x="936625" y="1836738"/>
            <a:ext cx="1222375" cy="217487"/>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pull</a:t>
            </a:r>
          </a:p>
        </p:txBody>
      </p:sp>
      <p:sp>
        <p:nvSpPr>
          <p:cNvPr id="67" name="Rectangle: Rounded Corners 66">
            <a:extLst>
              <a:ext uri="{FF2B5EF4-FFF2-40B4-BE49-F238E27FC236}">
                <a16:creationId xmlns:a16="http://schemas.microsoft.com/office/drawing/2014/main" id="{F9362165-ED68-4FCA-B4FA-A93BB6A82764}"/>
              </a:ext>
            </a:extLst>
          </p:cNvPr>
          <p:cNvSpPr/>
          <p:nvPr/>
        </p:nvSpPr>
        <p:spPr>
          <a:xfrm>
            <a:off x="954088" y="1436688"/>
            <a:ext cx="1223962" cy="219075"/>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build</a:t>
            </a:r>
          </a:p>
        </p:txBody>
      </p:sp>
      <p:sp>
        <p:nvSpPr>
          <p:cNvPr id="70" name="Rectangle: Rounded Corners 69">
            <a:extLst>
              <a:ext uri="{FF2B5EF4-FFF2-40B4-BE49-F238E27FC236}">
                <a16:creationId xmlns:a16="http://schemas.microsoft.com/office/drawing/2014/main" id="{6C7A8483-500C-4C0D-A55C-31866CAAFD87}"/>
              </a:ext>
            </a:extLst>
          </p:cNvPr>
          <p:cNvSpPr/>
          <p:nvPr/>
        </p:nvSpPr>
        <p:spPr>
          <a:xfrm>
            <a:off x="936625" y="2235200"/>
            <a:ext cx="1222375" cy="217488"/>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prstClr val="black"/>
                </a:solidFill>
              </a:rPr>
              <a:t>docker run</a:t>
            </a:r>
          </a:p>
        </p:txBody>
      </p:sp>
      <p:sp>
        <p:nvSpPr>
          <p:cNvPr id="71" name="Rectangle 70">
            <a:extLst>
              <a:ext uri="{FF2B5EF4-FFF2-40B4-BE49-F238E27FC236}">
                <a16:creationId xmlns:a16="http://schemas.microsoft.com/office/drawing/2014/main" id="{56A9401B-561E-4C28-9F18-38EC551EE8AF}"/>
              </a:ext>
            </a:extLst>
          </p:cNvPr>
          <p:cNvSpPr/>
          <p:nvPr/>
        </p:nvSpPr>
        <p:spPr>
          <a:xfrm>
            <a:off x="2991555" y="1167876"/>
            <a:ext cx="2867378" cy="3217334"/>
          </a:xfrm>
          <a:prstGeom prst="rect">
            <a:avLst/>
          </a:prstGeom>
          <a:solidFill>
            <a:srgbClr val="ADE5F9"/>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2" name="Rectangle 71">
            <a:extLst>
              <a:ext uri="{FF2B5EF4-FFF2-40B4-BE49-F238E27FC236}">
                <a16:creationId xmlns:a16="http://schemas.microsoft.com/office/drawing/2014/main" id="{851CBC72-D150-4900-AB64-25774CCA60CF}"/>
              </a:ext>
            </a:extLst>
          </p:cNvPr>
          <p:cNvSpPr/>
          <p:nvPr/>
        </p:nvSpPr>
        <p:spPr>
          <a:xfrm>
            <a:off x="3167063" y="1436688"/>
            <a:ext cx="2516187" cy="192087"/>
          </a:xfrm>
          <a:prstGeom prst="rect">
            <a:avLst/>
          </a:prstGeom>
          <a:solidFill>
            <a:srgbClr val="F2F2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Daemon</a:t>
            </a:r>
          </a:p>
        </p:txBody>
      </p:sp>
      <p:sp>
        <p:nvSpPr>
          <p:cNvPr id="73" name="TextBox 72">
            <a:extLst>
              <a:ext uri="{FF2B5EF4-FFF2-40B4-BE49-F238E27FC236}">
                <a16:creationId xmlns:a16="http://schemas.microsoft.com/office/drawing/2014/main" id="{05DC73D1-8781-491B-AC9D-967CFCF4EF61}"/>
              </a:ext>
            </a:extLst>
          </p:cNvPr>
          <p:cNvSpPr txBox="1"/>
          <p:nvPr/>
        </p:nvSpPr>
        <p:spPr>
          <a:xfrm>
            <a:off x="3166533" y="2012676"/>
            <a:ext cx="1072445" cy="2141102"/>
          </a:xfrm>
          <a:prstGeom prst="rect">
            <a:avLst/>
          </a:prstGeom>
          <a:solidFill>
            <a:srgbClr val="FFFFFF"/>
          </a:solidFill>
          <a:ln>
            <a:solidFill>
              <a:schemeClr val="tx1"/>
            </a:solidFill>
          </a:ln>
          <a:effectLst>
            <a:glow rad="38100">
              <a:schemeClr val="tx1"/>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sp>
        <p:nvSpPr>
          <p:cNvPr id="74" name="TextBox 73">
            <a:extLst>
              <a:ext uri="{FF2B5EF4-FFF2-40B4-BE49-F238E27FC236}">
                <a16:creationId xmlns:a16="http://schemas.microsoft.com/office/drawing/2014/main" id="{72F0F0C4-2E48-4901-B946-47E1FC956AF2}"/>
              </a:ext>
            </a:extLst>
          </p:cNvPr>
          <p:cNvSpPr txBox="1"/>
          <p:nvPr/>
        </p:nvSpPr>
        <p:spPr>
          <a:xfrm>
            <a:off x="4615683" y="2012676"/>
            <a:ext cx="1049867" cy="1609755"/>
          </a:xfrm>
          <a:prstGeom prst="rect">
            <a:avLst/>
          </a:prstGeom>
          <a:solidFill>
            <a:srgbClr val="FFFFFF"/>
          </a:solidFill>
          <a:ln>
            <a:solidFill>
              <a:schemeClr val="tx1"/>
            </a:solidFill>
          </a:ln>
          <a:effectLst>
            <a:glow rad="38100">
              <a:schemeClr val="tx1"/>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pic>
        <p:nvPicPr>
          <p:cNvPr id="77847" name="Picture 11">
            <a:extLst>
              <a:ext uri="{FF2B5EF4-FFF2-40B4-BE49-F238E27FC236}">
                <a16:creationId xmlns:a16="http://schemas.microsoft.com/office/drawing/2014/main" id="{AF6ADA35-2C2C-429D-B4F3-E1C7F94489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197100"/>
            <a:ext cx="6651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8" name="Picture 12">
            <a:extLst>
              <a:ext uri="{FF2B5EF4-FFF2-40B4-BE49-F238E27FC236}">
                <a16:creationId xmlns:a16="http://schemas.microsoft.com/office/drawing/2014/main" id="{177F63DA-01EF-477E-9A1F-621AA8C52A9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814638"/>
            <a:ext cx="66516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9" name="Picture 13">
            <a:extLst>
              <a:ext uri="{FF2B5EF4-FFF2-40B4-BE49-F238E27FC236}">
                <a16:creationId xmlns:a16="http://schemas.microsoft.com/office/drawing/2014/main" id="{07A7128A-F04D-42C2-BB0C-B369AECA65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0263" y="3430588"/>
            <a:ext cx="6651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50" name="Picture 8" descr="Image result for cloud arrow">
            <a:extLst>
              <a:ext uri="{FF2B5EF4-FFF2-40B4-BE49-F238E27FC236}">
                <a16:creationId xmlns:a16="http://schemas.microsoft.com/office/drawing/2014/main" id="{FB3DC92F-2B61-4BBF-9071-613018BC4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3225" y="1322388"/>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Rounded Corners 78">
            <a:extLst>
              <a:ext uri="{FF2B5EF4-FFF2-40B4-BE49-F238E27FC236}">
                <a16:creationId xmlns:a16="http://schemas.microsoft.com/office/drawing/2014/main" id="{3ACB369C-3CE9-4947-BFA7-6E5C451EA9FC}"/>
              </a:ext>
            </a:extLst>
          </p:cNvPr>
          <p:cNvSpPr/>
          <p:nvPr/>
        </p:nvSpPr>
        <p:spPr>
          <a:xfrm>
            <a:off x="820567" y="1046025"/>
            <a:ext cx="579294" cy="211294"/>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Client</a:t>
            </a:r>
          </a:p>
        </p:txBody>
      </p:sp>
      <p:sp>
        <p:nvSpPr>
          <p:cNvPr id="80" name="Rectangle: Rounded Corners 79">
            <a:extLst>
              <a:ext uri="{FF2B5EF4-FFF2-40B4-BE49-F238E27FC236}">
                <a16:creationId xmlns:a16="http://schemas.microsoft.com/office/drawing/2014/main" id="{868CFFB9-9894-49BB-8D89-0818E2E35085}"/>
              </a:ext>
            </a:extLst>
          </p:cNvPr>
          <p:cNvSpPr/>
          <p:nvPr/>
        </p:nvSpPr>
        <p:spPr>
          <a:xfrm>
            <a:off x="2991556" y="1040349"/>
            <a:ext cx="1011092" cy="200390"/>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Docker_Host</a:t>
            </a:r>
          </a:p>
        </p:txBody>
      </p:sp>
      <p:sp>
        <p:nvSpPr>
          <p:cNvPr id="81" name="Rectangle: Rounded Corners 80">
            <a:extLst>
              <a:ext uri="{FF2B5EF4-FFF2-40B4-BE49-F238E27FC236}">
                <a16:creationId xmlns:a16="http://schemas.microsoft.com/office/drawing/2014/main" id="{527D6F75-AF0A-4306-9717-9CE04FAA4630}"/>
              </a:ext>
            </a:extLst>
          </p:cNvPr>
          <p:cNvSpPr/>
          <p:nvPr/>
        </p:nvSpPr>
        <p:spPr>
          <a:xfrm>
            <a:off x="6471968" y="1059647"/>
            <a:ext cx="755442" cy="197672"/>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Registry</a:t>
            </a:r>
          </a:p>
        </p:txBody>
      </p:sp>
      <p:sp>
        <p:nvSpPr>
          <p:cNvPr id="82" name="Rectangle: Rounded Corners 81">
            <a:extLst>
              <a:ext uri="{FF2B5EF4-FFF2-40B4-BE49-F238E27FC236}">
                <a16:creationId xmlns:a16="http://schemas.microsoft.com/office/drawing/2014/main" id="{E599EE0F-DEC8-46B8-93E4-800DBC672E7C}"/>
              </a:ext>
            </a:extLst>
          </p:cNvPr>
          <p:cNvSpPr/>
          <p:nvPr/>
        </p:nvSpPr>
        <p:spPr>
          <a:xfrm>
            <a:off x="3162405" y="1926705"/>
            <a:ext cx="892314" cy="164358"/>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Containers</a:t>
            </a:r>
          </a:p>
        </p:txBody>
      </p:sp>
      <p:sp>
        <p:nvSpPr>
          <p:cNvPr id="83" name="Rectangle: Rounded Corners 82">
            <a:extLst>
              <a:ext uri="{FF2B5EF4-FFF2-40B4-BE49-F238E27FC236}">
                <a16:creationId xmlns:a16="http://schemas.microsoft.com/office/drawing/2014/main" id="{E3A569AA-9756-45E8-8416-5F0ADBB615C0}"/>
              </a:ext>
            </a:extLst>
          </p:cNvPr>
          <p:cNvSpPr/>
          <p:nvPr/>
        </p:nvSpPr>
        <p:spPr>
          <a:xfrm>
            <a:off x="4618579" y="1950854"/>
            <a:ext cx="652259" cy="175685"/>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Images</a:t>
            </a:r>
          </a:p>
        </p:txBody>
      </p:sp>
      <p:pic>
        <p:nvPicPr>
          <p:cNvPr id="77866" name="Picture 18">
            <a:extLst>
              <a:ext uri="{FF2B5EF4-FFF2-40B4-BE49-F238E27FC236}">
                <a16:creationId xmlns:a16="http://schemas.microsoft.com/office/drawing/2014/main" id="{7FA4F82E-4B8A-4462-B040-5433C5FAEA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29188" y="2339975"/>
            <a:ext cx="42068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7" name="Picture 20">
            <a:extLst>
              <a:ext uri="{FF2B5EF4-FFF2-40B4-BE49-F238E27FC236}">
                <a16:creationId xmlns:a16="http://schemas.microsoft.com/office/drawing/2014/main" id="{B73A3927-6D2E-447C-8538-D5D7A17BE28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41875" y="2873375"/>
            <a:ext cx="5730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41">
            <a:extLst>
              <a:ext uri="{FF2B5EF4-FFF2-40B4-BE49-F238E27FC236}">
                <a16:creationId xmlns:a16="http://schemas.microsoft.com/office/drawing/2014/main" id="{A6078FC4-614A-4A94-8CF2-E259E48ADF8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89725" y="1844675"/>
            <a:ext cx="5365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597FB3-D255-B838-B2A1-1D3A596D5D5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1F9EEDA-506F-A96F-35D5-45DFB9F0CAF8}"/>
              </a:ext>
            </a:extLst>
          </p:cNvPr>
          <p:cNvSpPr>
            <a:spLocks noGrp="1"/>
          </p:cNvSpPr>
          <p:nvPr>
            <p:ph type="sldNum" sz="quarter" idx="12"/>
          </p:nvPr>
        </p:nvSpPr>
        <p:spPr/>
        <p:txBody>
          <a:bodyPr/>
          <a:lstStyle/>
          <a:p>
            <a:pPr algn="l"/>
            <a:fld id="{AC618148-AE7B-4999-B781-E2BD6F485048}" type="slidenum">
              <a:rPr lang="en-IN" smtClean="0"/>
              <a:pPr algn="l"/>
              <a:t>25</a:t>
            </a:fld>
            <a:endParaRPr lang="en-IN" dirty="0"/>
          </a:p>
        </p:txBody>
      </p:sp>
      <p:sp>
        <p:nvSpPr>
          <p:cNvPr id="78850" name="Text Placeholder 1">
            <a:extLst>
              <a:ext uri="{FF2B5EF4-FFF2-40B4-BE49-F238E27FC236}">
                <a16:creationId xmlns:a16="http://schemas.microsoft.com/office/drawing/2014/main" id="{A80E3057-1B28-4784-BF1A-96A4F3A53A76}"/>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Daemon</a:t>
            </a:r>
          </a:p>
        </p:txBody>
      </p:sp>
      <p:sp>
        <p:nvSpPr>
          <p:cNvPr id="78851" name="Text Placeholder 2">
            <a:extLst>
              <a:ext uri="{FF2B5EF4-FFF2-40B4-BE49-F238E27FC236}">
                <a16:creationId xmlns:a16="http://schemas.microsoft.com/office/drawing/2014/main" id="{3ED35618-02F1-411C-882F-0EE9D8D4437B}"/>
              </a:ext>
            </a:extLst>
          </p:cNvPr>
          <p:cNvSpPr>
            <a:spLocks noGrp="1"/>
          </p:cNvSpPr>
          <p:nvPr>
            <p:ph type="body" sz="quarter" idx="4294967295"/>
          </p:nvPr>
        </p:nvSpPr>
        <p:spPr>
          <a:xfrm>
            <a:off x="0" y="1179513"/>
            <a:ext cx="7218363" cy="850900"/>
          </a:xfrm>
        </p:spPr>
        <p:txBody>
          <a:bodyPr/>
          <a:lstStyle/>
          <a:p>
            <a:pPr marL="285750" indent="-285750" eaLnBrk="1" hangingPunct="1">
              <a:buClr>
                <a:schemeClr val="tx1"/>
              </a:buClr>
              <a:buFont typeface="Wingdings" panose="05000000000000000000" pitchFamily="2" charset="2"/>
              <a:buChar char="§"/>
            </a:pPr>
            <a:r>
              <a:rPr lang="en-US" altLang="en-US" sz="1600" b="0"/>
              <a:t>The Docker daemon runs on a host machine.</a:t>
            </a:r>
          </a:p>
          <a:p>
            <a:pPr marL="285750" indent="-285750" eaLnBrk="1" hangingPunct="1">
              <a:buClr>
                <a:schemeClr val="tx1"/>
              </a:buClr>
              <a:buFont typeface="Wingdings" panose="05000000000000000000" pitchFamily="2" charset="2"/>
              <a:buChar char="§"/>
            </a:pPr>
            <a:r>
              <a:rPr lang="en-US" altLang="en-US" sz="1600" b="0"/>
              <a:t>The user uses the Docker client to interact with the daemon. </a:t>
            </a:r>
          </a:p>
          <a:p>
            <a:pPr marL="285750" indent="-285750" eaLnBrk="1" hangingPunct="1">
              <a:buClr>
                <a:schemeClr val="tx1"/>
              </a:buClr>
              <a:buFont typeface="Wingdings" panose="05000000000000000000" pitchFamily="2" charset="2"/>
              <a:buChar char="§"/>
            </a:pPr>
            <a:endParaRPr lang="en-US" altLang="en-US" sz="1600" b="0"/>
          </a:p>
        </p:txBody>
      </p:sp>
      <p:sp>
        <p:nvSpPr>
          <p:cNvPr id="78852" name="Rectangle 5">
            <a:extLst>
              <a:ext uri="{FF2B5EF4-FFF2-40B4-BE49-F238E27FC236}">
                <a16:creationId xmlns:a16="http://schemas.microsoft.com/office/drawing/2014/main" id="{D319AE19-B66B-4293-B993-21054E721E26}"/>
              </a:ext>
            </a:extLst>
          </p:cNvPr>
          <p:cNvSpPr>
            <a:spLocks noChangeArrowheads="1"/>
          </p:cNvSpPr>
          <p:nvPr/>
        </p:nvSpPr>
        <p:spPr bwMode="auto">
          <a:xfrm>
            <a:off x="3041650" y="2836863"/>
            <a:ext cx="55641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buFont typeface="Wingdings" panose="05000000000000000000" pitchFamily="2" charset="2"/>
              <a:buChar char="§"/>
            </a:pPr>
            <a:r>
              <a:rPr lang="en-US" altLang="en-US" sz="1600">
                <a:solidFill>
                  <a:srgbClr val="000000"/>
                </a:solidFill>
              </a:rPr>
              <a:t>Responsible for creating, running, and monitoring containers</a:t>
            </a:r>
          </a:p>
          <a:p>
            <a:pPr eaLnBrk="1" hangingPunct="1">
              <a:buFont typeface="Wingdings" panose="05000000000000000000" pitchFamily="2" charset="2"/>
              <a:buChar char="§"/>
            </a:pPr>
            <a:r>
              <a:rPr lang="en-US" altLang="en-US" sz="1600">
                <a:solidFill>
                  <a:srgbClr val="000000"/>
                </a:solidFill>
              </a:rPr>
              <a:t>Building and storing images</a:t>
            </a:r>
          </a:p>
        </p:txBody>
      </p:sp>
      <p:sp>
        <p:nvSpPr>
          <p:cNvPr id="8" name="Rectangle 7">
            <a:extLst>
              <a:ext uri="{FF2B5EF4-FFF2-40B4-BE49-F238E27FC236}">
                <a16:creationId xmlns:a16="http://schemas.microsoft.com/office/drawing/2014/main" id="{32290024-319B-40BC-9815-57CF3DC8089D}"/>
              </a:ext>
            </a:extLst>
          </p:cNvPr>
          <p:cNvSpPr/>
          <p:nvPr/>
        </p:nvSpPr>
        <p:spPr>
          <a:xfrm>
            <a:off x="3117850" y="2525713"/>
            <a:ext cx="2487613" cy="2968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600" dirty="0"/>
              <a:t>Why Use Docker Daemon?</a:t>
            </a:r>
          </a:p>
        </p:txBody>
      </p:sp>
      <p:pic>
        <p:nvPicPr>
          <p:cNvPr id="78854" name="Picture 1">
            <a:extLst>
              <a:ext uri="{FF2B5EF4-FFF2-40B4-BE49-F238E27FC236}">
                <a16:creationId xmlns:a16="http://schemas.microsoft.com/office/drawing/2014/main" id="{991A69FA-D850-49C2-80EE-5A7B8A602256}"/>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6010" b="9544"/>
          <a:stretch>
            <a:fillRect/>
          </a:stretch>
        </p:blipFill>
        <p:spPr bwMode="auto">
          <a:xfrm>
            <a:off x="860425" y="2208213"/>
            <a:ext cx="1235075"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C61531-8441-149E-E5DD-287F1A40DCA5}"/>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BBEE6B0B-7815-FD5D-4E8D-AC593C5C4CDC}"/>
              </a:ext>
            </a:extLst>
          </p:cNvPr>
          <p:cNvSpPr>
            <a:spLocks noGrp="1"/>
          </p:cNvSpPr>
          <p:nvPr>
            <p:ph type="sldNum" sz="quarter" idx="12"/>
          </p:nvPr>
        </p:nvSpPr>
        <p:spPr/>
        <p:txBody>
          <a:bodyPr/>
          <a:lstStyle/>
          <a:p>
            <a:pPr algn="l"/>
            <a:fld id="{AC618148-AE7B-4999-B781-E2BD6F485048}" type="slidenum">
              <a:rPr lang="en-IN" smtClean="0"/>
              <a:pPr algn="l"/>
              <a:t>26</a:t>
            </a:fld>
            <a:endParaRPr lang="en-IN" dirty="0"/>
          </a:p>
        </p:txBody>
      </p:sp>
      <p:sp>
        <p:nvSpPr>
          <p:cNvPr id="80898" name="Text Placeholder 1">
            <a:extLst>
              <a:ext uri="{FF2B5EF4-FFF2-40B4-BE49-F238E27FC236}">
                <a16:creationId xmlns:a16="http://schemas.microsoft.com/office/drawing/2014/main" id="{B35EC499-30F2-49F1-9D64-3A99AD8C80DC}"/>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Client</a:t>
            </a:r>
          </a:p>
        </p:txBody>
      </p:sp>
      <p:sp>
        <p:nvSpPr>
          <p:cNvPr id="80899" name="Text Placeholder 2">
            <a:extLst>
              <a:ext uri="{FF2B5EF4-FFF2-40B4-BE49-F238E27FC236}">
                <a16:creationId xmlns:a16="http://schemas.microsoft.com/office/drawing/2014/main" id="{0A910981-96B5-4FA2-980D-703A24E0204F}"/>
              </a:ext>
            </a:extLst>
          </p:cNvPr>
          <p:cNvSpPr>
            <a:spLocks noGrp="1"/>
          </p:cNvSpPr>
          <p:nvPr>
            <p:ph type="body" sz="quarter" idx="4294967295"/>
          </p:nvPr>
        </p:nvSpPr>
        <p:spPr>
          <a:xfrm>
            <a:off x="855663" y="1179513"/>
            <a:ext cx="8288337" cy="1346200"/>
          </a:xfrm>
        </p:spPr>
        <p:txBody>
          <a:bodyPr/>
          <a:lstStyle/>
          <a:p>
            <a:pPr marL="285750" indent="-285750" eaLnBrk="1" hangingPunct="1">
              <a:buClr>
                <a:schemeClr val="tx1"/>
              </a:buClr>
              <a:buFont typeface="Wingdings" panose="05000000000000000000" pitchFamily="2" charset="2"/>
              <a:buChar char="§"/>
            </a:pPr>
            <a:r>
              <a:rPr lang="en-US" altLang="en-US" sz="1600" b="0"/>
              <a:t>The Docker client is the primary user interface to Docker.</a:t>
            </a:r>
          </a:p>
          <a:p>
            <a:pPr marL="285750" indent="-285750" eaLnBrk="1" hangingPunct="1">
              <a:buClr>
                <a:schemeClr val="tx1"/>
              </a:buClr>
              <a:buFont typeface="Wingdings" panose="05000000000000000000" pitchFamily="2" charset="2"/>
              <a:buChar char="§"/>
            </a:pPr>
            <a:r>
              <a:rPr lang="en-US" altLang="en-US" sz="1600" b="0"/>
              <a:t>It accepts commands and configuration flags and communicates with a Docker daemon via HTTP. </a:t>
            </a:r>
          </a:p>
          <a:p>
            <a:pPr marL="285750" indent="-285750" eaLnBrk="1" hangingPunct="1">
              <a:buClr>
                <a:schemeClr val="tx1"/>
              </a:buClr>
              <a:buFont typeface="Wingdings" panose="05000000000000000000" pitchFamily="2" charset="2"/>
              <a:buChar char="§"/>
            </a:pPr>
            <a:r>
              <a:rPr lang="en-US" altLang="en-US" sz="1600" b="0"/>
              <a:t>One client can even communicate with multiple unrelated daemons.</a:t>
            </a:r>
          </a:p>
        </p:txBody>
      </p:sp>
      <p:sp>
        <p:nvSpPr>
          <p:cNvPr id="80900" name="Rectangle 5">
            <a:extLst>
              <a:ext uri="{FF2B5EF4-FFF2-40B4-BE49-F238E27FC236}">
                <a16:creationId xmlns:a16="http://schemas.microsoft.com/office/drawing/2014/main" id="{80443B32-4300-40E1-8533-B9F6AEFAD1C6}"/>
              </a:ext>
            </a:extLst>
          </p:cNvPr>
          <p:cNvSpPr>
            <a:spLocks noChangeArrowheads="1"/>
          </p:cNvSpPr>
          <p:nvPr/>
        </p:nvSpPr>
        <p:spPr bwMode="auto">
          <a:xfrm>
            <a:off x="3041650" y="2836863"/>
            <a:ext cx="57800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buFont typeface="Wingdings" panose="05000000000000000000" pitchFamily="2" charset="2"/>
              <a:buChar char="§"/>
            </a:pPr>
            <a:r>
              <a:rPr lang="en-US" altLang="en-US" sz="1600">
                <a:solidFill>
                  <a:srgbClr val="000000"/>
                </a:solidFill>
              </a:rPr>
              <a:t>Since all communication has to be done over HTTP - it is easy connect to remote Docker</a:t>
            </a:r>
          </a:p>
          <a:p>
            <a:pPr eaLnBrk="1" hangingPunct="1">
              <a:buFont typeface="Wingdings" panose="05000000000000000000" pitchFamily="2" charset="2"/>
              <a:buChar char="§"/>
            </a:pPr>
            <a:r>
              <a:rPr lang="en-US" altLang="en-US" sz="1600">
                <a:solidFill>
                  <a:srgbClr val="000000"/>
                </a:solidFill>
              </a:rPr>
              <a:t>The API used for communication with daemon allows developers to write programs that interface directly with the daemon, without using Docker </a:t>
            </a:r>
          </a:p>
        </p:txBody>
      </p:sp>
      <p:sp>
        <p:nvSpPr>
          <p:cNvPr id="8" name="Rectangle 7">
            <a:extLst>
              <a:ext uri="{FF2B5EF4-FFF2-40B4-BE49-F238E27FC236}">
                <a16:creationId xmlns:a16="http://schemas.microsoft.com/office/drawing/2014/main" id="{B3208E3D-2F37-4E7D-AFFA-B3E5C9FC0B4E}"/>
              </a:ext>
            </a:extLst>
          </p:cNvPr>
          <p:cNvSpPr/>
          <p:nvPr/>
        </p:nvSpPr>
        <p:spPr>
          <a:xfrm>
            <a:off x="3117850" y="2525713"/>
            <a:ext cx="2487613" cy="2968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600" dirty="0"/>
              <a:t>Why Use Docker Daemon?</a:t>
            </a:r>
          </a:p>
        </p:txBody>
      </p:sp>
      <p:pic>
        <p:nvPicPr>
          <p:cNvPr id="80902" name="Picture 2">
            <a:extLst>
              <a:ext uri="{FF2B5EF4-FFF2-40B4-BE49-F238E27FC236}">
                <a16:creationId xmlns:a16="http://schemas.microsoft.com/office/drawing/2014/main" id="{6606B5CB-DA06-4DAA-B153-4F6F54C69C39}"/>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68375" y="2222500"/>
            <a:ext cx="17145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7F50F2-240A-55F5-45BC-18BD2A677FA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4D15506F-3C99-9297-E81D-32B00846E0FD}"/>
              </a:ext>
            </a:extLst>
          </p:cNvPr>
          <p:cNvSpPr>
            <a:spLocks noGrp="1"/>
          </p:cNvSpPr>
          <p:nvPr>
            <p:ph type="sldNum" sz="quarter" idx="12"/>
          </p:nvPr>
        </p:nvSpPr>
        <p:spPr/>
        <p:txBody>
          <a:bodyPr/>
          <a:lstStyle/>
          <a:p>
            <a:pPr algn="l"/>
            <a:fld id="{AC618148-AE7B-4999-B781-E2BD6F485048}" type="slidenum">
              <a:rPr lang="en-IN" smtClean="0"/>
              <a:pPr algn="l"/>
              <a:t>27</a:t>
            </a:fld>
            <a:endParaRPr lang="en-IN" dirty="0"/>
          </a:p>
        </p:txBody>
      </p:sp>
      <p:sp>
        <p:nvSpPr>
          <p:cNvPr id="82946" name="Text Placeholder 1">
            <a:extLst>
              <a:ext uri="{FF2B5EF4-FFF2-40B4-BE49-F238E27FC236}">
                <a16:creationId xmlns:a16="http://schemas.microsoft.com/office/drawing/2014/main" id="{6BF3B1D3-92EC-400B-8945-045D5A6754C2}"/>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Registry</a:t>
            </a:r>
          </a:p>
        </p:txBody>
      </p:sp>
      <p:sp>
        <p:nvSpPr>
          <p:cNvPr id="82947" name="Text Placeholder 2">
            <a:extLst>
              <a:ext uri="{FF2B5EF4-FFF2-40B4-BE49-F238E27FC236}">
                <a16:creationId xmlns:a16="http://schemas.microsoft.com/office/drawing/2014/main" id="{0DB55D65-B321-4F50-BA80-77615D1D49CF}"/>
              </a:ext>
            </a:extLst>
          </p:cNvPr>
          <p:cNvSpPr>
            <a:spLocks noGrp="1"/>
          </p:cNvSpPr>
          <p:nvPr>
            <p:ph type="body" sz="quarter" idx="4294967295"/>
          </p:nvPr>
        </p:nvSpPr>
        <p:spPr>
          <a:xfrm>
            <a:off x="0" y="1179513"/>
            <a:ext cx="7218363" cy="1346200"/>
          </a:xfrm>
        </p:spPr>
        <p:txBody>
          <a:bodyPr/>
          <a:lstStyle/>
          <a:p>
            <a:pPr marL="285750" indent="-285750" eaLnBrk="1" hangingPunct="1">
              <a:buClr>
                <a:schemeClr val="tx1"/>
              </a:buClr>
              <a:buFont typeface="Wingdings" panose="05000000000000000000" pitchFamily="2" charset="2"/>
              <a:buChar char="§"/>
            </a:pPr>
            <a:r>
              <a:rPr lang="en-US" altLang="en-US" sz="1600" b="0"/>
              <a:t>Docker Registry is a storage component for Docker Images</a:t>
            </a:r>
          </a:p>
          <a:p>
            <a:pPr marL="285750" indent="-285750" eaLnBrk="1" hangingPunct="1">
              <a:buClr>
                <a:schemeClr val="tx1"/>
              </a:buClr>
              <a:buFont typeface="Wingdings" panose="05000000000000000000" pitchFamily="2" charset="2"/>
              <a:buChar char="§"/>
            </a:pPr>
            <a:r>
              <a:rPr lang="en-US" altLang="en-US" sz="1600" b="0">
                <a:solidFill>
                  <a:srgbClr val="000000"/>
                </a:solidFill>
              </a:rPr>
              <a:t>We can store the Images in either Public / Private repositories</a:t>
            </a:r>
          </a:p>
          <a:p>
            <a:pPr marL="285750" indent="-285750" eaLnBrk="1" hangingPunct="1">
              <a:buClr>
                <a:schemeClr val="tx1"/>
              </a:buClr>
              <a:buFont typeface="Wingdings" panose="05000000000000000000" pitchFamily="2" charset="2"/>
              <a:buChar char="§"/>
            </a:pPr>
            <a:r>
              <a:rPr lang="en-US" altLang="en-US" sz="1600" b="0">
                <a:solidFill>
                  <a:srgbClr val="0070C0"/>
                </a:solidFill>
              </a:rPr>
              <a:t>Docker Hub </a:t>
            </a:r>
            <a:r>
              <a:rPr lang="en-US" altLang="en-US" sz="1600" b="0">
                <a:solidFill>
                  <a:srgbClr val="000000"/>
                </a:solidFill>
              </a:rPr>
              <a:t>is Docker’s very own cloud repository</a:t>
            </a:r>
          </a:p>
        </p:txBody>
      </p:sp>
      <p:pic>
        <p:nvPicPr>
          <p:cNvPr id="82948" name="Picture 8" descr="Image result for cloud arrow">
            <a:extLst>
              <a:ext uri="{FF2B5EF4-FFF2-40B4-BE49-F238E27FC236}">
                <a16:creationId xmlns:a16="http://schemas.microsoft.com/office/drawing/2014/main" id="{6E63CC08-D8AB-4612-A616-CD4D811A6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3" y="2173288"/>
            <a:ext cx="195262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Rectangle 5">
            <a:extLst>
              <a:ext uri="{FF2B5EF4-FFF2-40B4-BE49-F238E27FC236}">
                <a16:creationId xmlns:a16="http://schemas.microsoft.com/office/drawing/2014/main" id="{3938E79E-D470-47B1-9E1C-F66CE8E6EC86}"/>
              </a:ext>
            </a:extLst>
          </p:cNvPr>
          <p:cNvSpPr>
            <a:spLocks noChangeArrowheads="1"/>
          </p:cNvSpPr>
          <p:nvPr/>
        </p:nvSpPr>
        <p:spPr bwMode="auto">
          <a:xfrm>
            <a:off x="3041650" y="2836863"/>
            <a:ext cx="60626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buFont typeface="Wingdings" panose="05000000000000000000" pitchFamily="2" charset="2"/>
              <a:buChar char="§"/>
            </a:pPr>
            <a:r>
              <a:rPr lang="en-US" altLang="en-US" sz="1600">
                <a:solidFill>
                  <a:srgbClr val="000000"/>
                </a:solidFill>
              </a:rPr>
              <a:t>Control where your images are being stored</a:t>
            </a:r>
          </a:p>
          <a:p>
            <a:pPr eaLnBrk="1" hangingPunct="1">
              <a:buFont typeface="Wingdings" panose="05000000000000000000" pitchFamily="2" charset="2"/>
              <a:buChar char="§"/>
            </a:pPr>
            <a:r>
              <a:rPr lang="en-US" altLang="en-US" sz="1600">
                <a:solidFill>
                  <a:srgbClr val="000000"/>
                </a:solidFill>
              </a:rPr>
              <a:t>Integrate image storage with your in-house development workflow</a:t>
            </a:r>
          </a:p>
        </p:txBody>
      </p:sp>
      <p:sp>
        <p:nvSpPr>
          <p:cNvPr id="8" name="Rectangle 7">
            <a:extLst>
              <a:ext uri="{FF2B5EF4-FFF2-40B4-BE49-F238E27FC236}">
                <a16:creationId xmlns:a16="http://schemas.microsoft.com/office/drawing/2014/main" id="{76402351-CC5A-46E9-A00C-0BEB79CA29C1}"/>
              </a:ext>
            </a:extLst>
          </p:cNvPr>
          <p:cNvSpPr/>
          <p:nvPr/>
        </p:nvSpPr>
        <p:spPr>
          <a:xfrm>
            <a:off x="3117850" y="2525713"/>
            <a:ext cx="2487613" cy="2968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600" dirty="0"/>
              <a:t>Why Use Docker Registries?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FC037D-D748-BB9A-446D-A88D04188938}"/>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7793A50F-A804-31AF-9B60-5AE46AE44F03}"/>
              </a:ext>
            </a:extLst>
          </p:cNvPr>
          <p:cNvSpPr>
            <a:spLocks noGrp="1"/>
          </p:cNvSpPr>
          <p:nvPr>
            <p:ph type="sldNum" sz="quarter" idx="12"/>
          </p:nvPr>
        </p:nvSpPr>
        <p:spPr/>
        <p:txBody>
          <a:bodyPr/>
          <a:lstStyle/>
          <a:p>
            <a:pPr algn="l"/>
            <a:fld id="{AC618148-AE7B-4999-B781-E2BD6F485048}" type="slidenum">
              <a:rPr lang="en-IN" smtClean="0"/>
              <a:pPr algn="l"/>
              <a:t>28</a:t>
            </a:fld>
            <a:endParaRPr lang="en-IN" dirty="0"/>
          </a:p>
        </p:txBody>
      </p:sp>
      <p:sp>
        <p:nvSpPr>
          <p:cNvPr id="83970" name="Text Placeholder 1">
            <a:extLst>
              <a:ext uri="{FF2B5EF4-FFF2-40B4-BE49-F238E27FC236}">
                <a16:creationId xmlns:a16="http://schemas.microsoft.com/office/drawing/2014/main" id="{EEE03138-6375-41B3-B7B5-675DB032E67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Private or Public Registry?</a:t>
            </a:r>
          </a:p>
        </p:txBody>
      </p:sp>
      <p:sp>
        <p:nvSpPr>
          <p:cNvPr id="83971" name="Text Placeholder 2">
            <a:extLst>
              <a:ext uri="{FF2B5EF4-FFF2-40B4-BE49-F238E27FC236}">
                <a16:creationId xmlns:a16="http://schemas.microsoft.com/office/drawing/2014/main" id="{5C208405-D8E0-4BF5-B25D-7E4DAB880A59}"/>
              </a:ext>
            </a:extLst>
          </p:cNvPr>
          <p:cNvSpPr>
            <a:spLocks noGrp="1"/>
          </p:cNvSpPr>
          <p:nvPr>
            <p:ph type="body" sz="quarter" idx="4294967295"/>
          </p:nvPr>
        </p:nvSpPr>
        <p:spPr>
          <a:xfrm>
            <a:off x="102870" y="920432"/>
            <a:ext cx="8412480" cy="3636327"/>
          </a:xfrm>
        </p:spPr>
        <p:txBody>
          <a:bodyPr>
            <a:noAutofit/>
          </a:bodyPr>
          <a:lstStyle/>
          <a:p>
            <a:pPr marL="285750" indent="-285750" eaLnBrk="1" hangingPunct="1">
              <a:buClr>
                <a:schemeClr val="tx1"/>
              </a:buClr>
              <a:buFont typeface="Wingdings" panose="05000000000000000000" pitchFamily="2" charset="2"/>
              <a:buChar char="§"/>
            </a:pPr>
            <a:r>
              <a:rPr lang="en-IN" altLang="en-US" sz="1400" b="0" dirty="0"/>
              <a:t>When choosing between these, some points to consider are: </a:t>
            </a:r>
          </a:p>
          <a:p>
            <a:pPr marL="457200" lvl="1" indent="0">
              <a:buFont typeface="Arial" panose="020B0604020202020204" pitchFamily="34" charset="0"/>
              <a:buChar char="•"/>
            </a:pPr>
            <a:r>
              <a:rPr lang="en-US" altLang="en-US" sz="1400" dirty="0"/>
              <a:t>Performance, depending mainly on roll-out frequency and cluster size.</a:t>
            </a:r>
          </a:p>
          <a:p>
            <a:pPr marL="457200" lvl="1" indent="0">
              <a:buFont typeface="Arial" panose="020B0604020202020204" pitchFamily="34" charset="0"/>
              <a:buChar char="•"/>
            </a:pPr>
            <a:r>
              <a:rPr lang="en-US" altLang="en-US" sz="1400" dirty="0"/>
              <a:t>Security issues such as access control and digitally signing Docker image.</a:t>
            </a:r>
          </a:p>
          <a:p>
            <a:pPr marL="285750" indent="-285750" eaLnBrk="1" hangingPunct="1">
              <a:buClr>
                <a:schemeClr val="tx1"/>
              </a:buClr>
              <a:buFont typeface="Wingdings" panose="05000000000000000000" pitchFamily="2" charset="2"/>
              <a:buChar char="§"/>
            </a:pPr>
            <a:r>
              <a:rPr lang="en-IN" altLang="en-US" sz="1400" b="0" dirty="0">
                <a:solidFill>
                  <a:srgbClr val="000000"/>
                </a:solidFill>
              </a:rPr>
              <a:t>With a private registry, you </a:t>
            </a:r>
          </a:p>
          <a:p>
            <a:pPr marL="457200" lvl="1" indent="0" eaLnBrk="1" hangingPunct="1">
              <a:buClr>
                <a:schemeClr val="tx1"/>
              </a:buClr>
              <a:buFont typeface="Wingdings" panose="05000000000000000000" pitchFamily="2" charset="2"/>
              <a:buChar char="§"/>
            </a:pPr>
            <a:r>
              <a:rPr lang="en-IN" altLang="en-US" sz="1400" dirty="0"/>
              <a:t>Are in full control. </a:t>
            </a:r>
          </a:p>
          <a:p>
            <a:pPr marL="457200" lvl="1" indent="0" eaLnBrk="1" hangingPunct="1">
              <a:buClr>
                <a:schemeClr val="tx1"/>
              </a:buClr>
              <a:buFont typeface="Wingdings" panose="05000000000000000000" pitchFamily="2" charset="2"/>
              <a:buChar char="§"/>
            </a:pPr>
            <a:r>
              <a:rPr lang="en-IN" altLang="en-US" sz="1400" dirty="0"/>
              <a:t>No external dependencies in the CD pipeline, so your build really do build faster (or appear to be faster). </a:t>
            </a:r>
          </a:p>
          <a:p>
            <a:pPr marL="457200" lvl="1" indent="0" eaLnBrk="1" hangingPunct="1">
              <a:buClr>
                <a:schemeClr val="tx1"/>
              </a:buClr>
              <a:buFont typeface="Wingdings" panose="05000000000000000000" pitchFamily="2" charset="2"/>
              <a:buChar char="§"/>
            </a:pPr>
            <a:r>
              <a:rPr lang="en-IN" altLang="en-US" sz="1400" dirty="0"/>
              <a:t>Have to manage storage yourself – and this can increase drastically as the adoption of Devops and number of build increase. </a:t>
            </a:r>
          </a:p>
          <a:p>
            <a:pPr marL="285750" indent="-285750" eaLnBrk="1" hangingPunct="1">
              <a:buClr>
                <a:schemeClr val="tx1"/>
              </a:buClr>
              <a:buFont typeface="Wingdings" panose="05000000000000000000" pitchFamily="2" charset="2"/>
              <a:buChar char="§"/>
            </a:pPr>
            <a:r>
              <a:rPr lang="en-IN" altLang="en-US" sz="1800" b="1" dirty="0">
                <a:solidFill>
                  <a:srgbClr val="000000"/>
                </a:solidFill>
              </a:rPr>
              <a:t>Before</a:t>
            </a:r>
            <a:r>
              <a:rPr lang="en-IN" altLang="en-US" sz="1400" b="0" dirty="0">
                <a:solidFill>
                  <a:srgbClr val="000000"/>
                </a:solidFill>
              </a:rPr>
              <a:t> doing any decisions, </a:t>
            </a:r>
          </a:p>
          <a:p>
            <a:pPr marL="457200" lvl="1" indent="0" eaLnBrk="1" hangingPunct="1">
              <a:buClr>
                <a:schemeClr val="tx1"/>
              </a:buClr>
              <a:buFont typeface="Wingdings" panose="05000000000000000000" pitchFamily="2" charset="2"/>
              <a:buChar char="§"/>
            </a:pPr>
            <a:r>
              <a:rPr lang="en-IN" altLang="en-US" sz="1400" dirty="0"/>
              <a:t>Evaluate how many builds/images are being pushed and the average increase in size. </a:t>
            </a:r>
          </a:p>
          <a:p>
            <a:pPr marL="457200" lvl="1" indent="0" eaLnBrk="1" hangingPunct="1">
              <a:buClr>
                <a:schemeClr val="tx1"/>
              </a:buClr>
              <a:buFont typeface="Wingdings" panose="05000000000000000000" pitchFamily="2" charset="2"/>
              <a:buChar char="§"/>
            </a:pPr>
            <a:r>
              <a:rPr lang="en-IN" altLang="en-US" sz="1400" dirty="0"/>
              <a:t>Also factor in growth rates for your applications/builds</a:t>
            </a:r>
          </a:p>
          <a:p>
            <a:pPr marL="457200" lvl="1" indent="0" eaLnBrk="1" hangingPunct="1">
              <a:buClr>
                <a:schemeClr val="tx1"/>
              </a:buClr>
              <a:buFont typeface="Wingdings" panose="05000000000000000000" pitchFamily="2" charset="2"/>
              <a:buChar char="§"/>
            </a:pPr>
            <a:r>
              <a:rPr lang="en-IN" altLang="en-US" sz="1400" dirty="0"/>
              <a:t>These will give you metrices for determining network bandwidth and storage requirements. </a:t>
            </a:r>
            <a:endParaRPr lang="en-US" alt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DBBD28-F64E-BE93-C88E-840E4F500A12}"/>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484AE8C-4892-F2F9-C7A0-BE677E4B0CC7}"/>
              </a:ext>
            </a:extLst>
          </p:cNvPr>
          <p:cNvSpPr>
            <a:spLocks noGrp="1"/>
          </p:cNvSpPr>
          <p:nvPr>
            <p:ph type="sldNum" sz="quarter" idx="12"/>
          </p:nvPr>
        </p:nvSpPr>
        <p:spPr/>
        <p:txBody>
          <a:bodyPr/>
          <a:lstStyle/>
          <a:p>
            <a:pPr algn="l"/>
            <a:fld id="{AC618148-AE7B-4999-B781-E2BD6F485048}" type="slidenum">
              <a:rPr lang="en-IN" smtClean="0"/>
              <a:pPr algn="l"/>
              <a:t>29</a:t>
            </a:fld>
            <a:endParaRPr lang="en-IN" dirty="0"/>
          </a:p>
        </p:txBody>
      </p:sp>
      <p:sp>
        <p:nvSpPr>
          <p:cNvPr id="84994" name="Text Placeholder 1">
            <a:extLst>
              <a:ext uri="{FF2B5EF4-FFF2-40B4-BE49-F238E27FC236}">
                <a16:creationId xmlns:a16="http://schemas.microsoft.com/office/drawing/2014/main" id="{3E1B1BC4-D6A1-4C26-83FC-8261BB1FE536}"/>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Which Public Registry?</a:t>
            </a:r>
          </a:p>
        </p:txBody>
      </p:sp>
      <p:sp>
        <p:nvSpPr>
          <p:cNvPr id="84995" name="Text Placeholder 2">
            <a:extLst>
              <a:ext uri="{FF2B5EF4-FFF2-40B4-BE49-F238E27FC236}">
                <a16:creationId xmlns:a16="http://schemas.microsoft.com/office/drawing/2014/main" id="{8BA7F38E-8ECF-4913-86CC-1A25C5830597}"/>
              </a:ext>
            </a:extLst>
          </p:cNvPr>
          <p:cNvSpPr>
            <a:spLocks noGrp="1"/>
          </p:cNvSpPr>
          <p:nvPr>
            <p:ph type="body" sz="quarter" idx="4294967295"/>
          </p:nvPr>
        </p:nvSpPr>
        <p:spPr>
          <a:xfrm>
            <a:off x="167926" y="878550"/>
            <a:ext cx="7852410" cy="2737167"/>
          </a:xfrm>
        </p:spPr>
        <p:txBody>
          <a:bodyPr>
            <a:normAutofit/>
          </a:bodyPr>
          <a:lstStyle/>
          <a:p>
            <a:pPr marL="285750" indent="-285750" eaLnBrk="1" hangingPunct="1">
              <a:buClr>
                <a:schemeClr val="tx1"/>
              </a:buClr>
              <a:buFont typeface="Wingdings" panose="05000000000000000000" pitchFamily="2" charset="2"/>
              <a:buChar char="§"/>
            </a:pPr>
            <a:r>
              <a:rPr lang="en-IN" altLang="en-US" sz="2400" b="0" dirty="0">
                <a:solidFill>
                  <a:srgbClr val="000000"/>
                </a:solidFill>
              </a:rPr>
              <a:t>Factors for making a selection include: </a:t>
            </a:r>
          </a:p>
          <a:p>
            <a:pPr marL="685800" lvl="1" eaLnBrk="1" hangingPunct="1">
              <a:buClr>
                <a:schemeClr val="tx1"/>
              </a:buClr>
              <a:buFont typeface="Wingdings" panose="05000000000000000000" pitchFamily="2" charset="2"/>
              <a:buChar char="§"/>
            </a:pPr>
            <a:r>
              <a:rPr lang="en-IN" altLang="en-US" sz="1800" dirty="0"/>
              <a:t>Costs for storage and support for number of images</a:t>
            </a:r>
          </a:p>
          <a:p>
            <a:pPr marL="685800" lvl="1" eaLnBrk="1" hangingPunct="1">
              <a:buClr>
                <a:schemeClr val="tx1"/>
              </a:buClr>
              <a:buFont typeface="Wingdings" panose="05000000000000000000" pitchFamily="2" charset="2"/>
              <a:buChar char="§"/>
            </a:pPr>
            <a:r>
              <a:rPr lang="en-IN" altLang="en-US" sz="1800" dirty="0"/>
              <a:t>Workflow support  including integration with your version control system </a:t>
            </a:r>
          </a:p>
          <a:p>
            <a:pPr lvl="2">
              <a:buClr>
                <a:schemeClr val="tx1"/>
              </a:buClr>
              <a:buFont typeface="Wingdings" panose="05000000000000000000" pitchFamily="2" charset="2"/>
              <a:buChar char="§"/>
            </a:pPr>
            <a:r>
              <a:rPr lang="en-IN" altLang="en-US" sz="1800" dirty="0"/>
              <a:t>Some of them like </a:t>
            </a:r>
            <a:r>
              <a:rPr lang="en-IN" altLang="en-US" sz="1800" dirty="0" err="1"/>
              <a:t>Coreos</a:t>
            </a:r>
            <a:r>
              <a:rPr lang="en-IN" altLang="en-US" sz="1800" dirty="0"/>
              <a:t> Quay.IO fully support integration with GIT.</a:t>
            </a:r>
          </a:p>
          <a:p>
            <a:pPr lvl="2">
              <a:buClr>
                <a:schemeClr val="tx1"/>
              </a:buClr>
              <a:buFont typeface="Wingdings" panose="05000000000000000000" pitchFamily="2" charset="2"/>
              <a:buChar char="§"/>
            </a:pPr>
            <a:r>
              <a:rPr lang="en-IN" altLang="en-US" sz="1800" dirty="0"/>
              <a:t>You should not have to drastically change your workflow to support external registries. </a:t>
            </a:r>
          </a:p>
          <a:p>
            <a:pPr marL="685800" lvl="1" eaLnBrk="1" hangingPunct="1">
              <a:buClr>
                <a:schemeClr val="tx1"/>
              </a:buClr>
              <a:buFont typeface="Wingdings" panose="05000000000000000000" pitchFamily="2" charset="2"/>
              <a:buChar char="§"/>
            </a:pPr>
            <a:endParaRPr lang="en-US" alt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CF215C-02AB-00F5-C2A5-E48E9F269603}"/>
              </a:ext>
            </a:extLst>
          </p:cNvPr>
          <p:cNvSpPr>
            <a:spLocks noGrp="1"/>
          </p:cNvSpPr>
          <p:nvPr>
            <p:ph type="ftr" sz="quarter" idx="11"/>
          </p:nvPr>
        </p:nvSpPr>
        <p:spPr/>
        <p:txBody>
          <a:bodyPr/>
          <a:lstStyle/>
          <a:p>
            <a:r>
              <a:rPr lang="en-IN"/>
              <a:t>www.guvi.in</a:t>
            </a:r>
          </a:p>
        </p:txBody>
      </p:sp>
      <p:sp>
        <p:nvSpPr>
          <p:cNvPr id="3" name="Slide Number Placeholder 2">
            <a:extLst>
              <a:ext uri="{FF2B5EF4-FFF2-40B4-BE49-F238E27FC236}">
                <a16:creationId xmlns:a16="http://schemas.microsoft.com/office/drawing/2014/main" id="{DB68E8FB-78D5-B790-6FBB-2713DB9A7C9C}"/>
              </a:ext>
            </a:extLst>
          </p:cNvPr>
          <p:cNvSpPr>
            <a:spLocks noGrp="1"/>
          </p:cNvSpPr>
          <p:nvPr>
            <p:ph type="sldNum" sz="quarter" idx="12"/>
          </p:nvPr>
        </p:nvSpPr>
        <p:spPr/>
        <p:txBody>
          <a:bodyPr/>
          <a:lstStyle/>
          <a:p>
            <a:fld id="{AC618148-AE7B-4999-B781-E2BD6F485048}" type="slidenum">
              <a:rPr lang="en-IN" smtClean="0"/>
              <a:pPr/>
              <a:t>3</a:t>
            </a:fld>
            <a:endParaRPr lang="en-IN" dirty="0"/>
          </a:p>
        </p:txBody>
      </p:sp>
      <p:sp>
        <p:nvSpPr>
          <p:cNvPr id="52226" name="Text Placeholder 1">
            <a:extLst>
              <a:ext uri="{FF2B5EF4-FFF2-40B4-BE49-F238E27FC236}">
                <a16:creationId xmlns:a16="http://schemas.microsoft.com/office/drawing/2014/main" id="{E28D2A56-10C9-4715-9D1C-9F77280028BB}"/>
              </a:ext>
            </a:extLst>
          </p:cNvPr>
          <p:cNvSpPr>
            <a:spLocks noGrp="1"/>
          </p:cNvSpPr>
          <p:nvPr>
            <p:ph type="body" sz="quarter" idx="4294967295"/>
          </p:nvPr>
        </p:nvSpPr>
        <p:spPr>
          <a:xfrm>
            <a:off x="281940" y="665956"/>
            <a:ext cx="7239000" cy="442913"/>
          </a:xfrm>
        </p:spPr>
        <p:txBody>
          <a:bodyPr/>
          <a:lstStyle/>
          <a:p>
            <a:pPr marL="0" indent="0" eaLnBrk="1" hangingPunct="1">
              <a:buNone/>
            </a:pPr>
            <a:r>
              <a:rPr lang="en-US" altLang="en-US" sz="2400" b="1" dirty="0">
                <a:solidFill>
                  <a:srgbClr val="0DBA4B"/>
                </a:solidFill>
              </a:rPr>
              <a:t>Shipping Transportation Challenges</a:t>
            </a:r>
          </a:p>
        </p:txBody>
      </p:sp>
      <p:sp>
        <p:nvSpPr>
          <p:cNvPr id="52227" name="Rectangle 3">
            <a:extLst>
              <a:ext uri="{FF2B5EF4-FFF2-40B4-BE49-F238E27FC236}">
                <a16:creationId xmlns:a16="http://schemas.microsoft.com/office/drawing/2014/main" id="{417C6ADF-4DD9-43AA-8DE0-4EC5CD87046E}"/>
              </a:ext>
            </a:extLst>
          </p:cNvPr>
          <p:cNvSpPr>
            <a:spLocks noChangeArrowheads="1"/>
          </p:cNvSpPr>
          <p:nvPr/>
        </p:nvSpPr>
        <p:spPr bwMode="auto">
          <a:xfrm>
            <a:off x="215900" y="785813"/>
            <a:ext cx="83073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p>
          <a:p>
            <a:pPr eaLnBrk="1" hangingPunct="1"/>
            <a:endParaRPr lang="en-US" altLang="en-US" sz="1800"/>
          </a:p>
        </p:txBody>
      </p:sp>
      <p:sp>
        <p:nvSpPr>
          <p:cNvPr id="52228" name="Rectangle 4">
            <a:extLst>
              <a:ext uri="{FF2B5EF4-FFF2-40B4-BE49-F238E27FC236}">
                <a16:creationId xmlns:a16="http://schemas.microsoft.com/office/drawing/2014/main" id="{B50BE137-9CF5-49E5-AA1B-28453810B975}"/>
              </a:ext>
            </a:extLst>
          </p:cNvPr>
          <p:cNvSpPr>
            <a:spLocks noChangeArrowheads="1"/>
          </p:cNvSpPr>
          <p:nvPr/>
        </p:nvSpPr>
        <p:spPr bwMode="auto">
          <a:xfrm>
            <a:off x="215900" y="1108869"/>
            <a:ext cx="787538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b="1" dirty="0">
                <a:latin typeface="DM Sans" pitchFamily="2" charset="0"/>
              </a:rPr>
              <a:t>Problem</a:t>
            </a:r>
          </a:p>
          <a:p>
            <a:pPr marL="285750" indent="-285750" eaLnBrk="1" hangingPunct="1">
              <a:buFont typeface="Arial" panose="020B0604020202020204" pitchFamily="34" charset="0"/>
              <a:buChar char="•"/>
            </a:pPr>
            <a:r>
              <a:rPr lang="en-US" altLang="en-US" sz="1800" dirty="0">
                <a:latin typeface="DM Sans" pitchFamily="2" charset="0"/>
              </a:rPr>
              <a:t>When goods are transported, they have to pass through a variety of different means  Ex:- trucks, forklifts, cranes, trains, and ships.</a:t>
            </a:r>
          </a:p>
          <a:p>
            <a:pPr marL="285750" indent="-285750" eaLnBrk="1" hangingPunct="1">
              <a:buFont typeface="Arial" panose="020B0604020202020204" pitchFamily="34" charset="0"/>
              <a:buChar char="•"/>
            </a:pPr>
            <a:r>
              <a:rPr lang="en-US" altLang="en-US" sz="1800" dirty="0">
                <a:latin typeface="DM Sans" pitchFamily="2" charset="0"/>
              </a:rPr>
              <a:t>These means have to be able to handle a wide variety of goods of different sizes and with different requirements  e.g. sacks of coffee, drums of hazardous chemicals, boxes of electronic goods, fleets of luxury cars, and racks of refrigerated lamb).</a:t>
            </a:r>
          </a:p>
          <a:p>
            <a:pPr marL="285750" indent="-285750" eaLnBrk="1" hangingPunct="1">
              <a:buFont typeface="Arial" panose="020B0604020202020204" pitchFamily="34" charset="0"/>
              <a:buChar char="•"/>
            </a:pPr>
            <a:r>
              <a:rPr lang="en-US" altLang="en-US" sz="1800" dirty="0">
                <a:latin typeface="DM Sans" pitchFamily="2" charset="0"/>
              </a:rPr>
              <a:t>This was a cumbersome and costly process, requiring manual labor, such as dock workers, to load and unload items by hand at each transit point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1AD52F-0F7B-A77C-2051-AE92EC4A0AD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05AD968B-EAE8-3317-7BFB-E210CDB5FA82}"/>
              </a:ext>
            </a:extLst>
          </p:cNvPr>
          <p:cNvSpPr>
            <a:spLocks noGrp="1"/>
          </p:cNvSpPr>
          <p:nvPr>
            <p:ph type="sldNum" sz="quarter" idx="12"/>
          </p:nvPr>
        </p:nvSpPr>
        <p:spPr/>
        <p:txBody>
          <a:bodyPr/>
          <a:lstStyle/>
          <a:p>
            <a:pPr algn="l"/>
            <a:fld id="{AC618148-AE7B-4999-B781-E2BD6F485048}" type="slidenum">
              <a:rPr lang="en-IN" smtClean="0"/>
              <a:pPr algn="l"/>
              <a:t>30</a:t>
            </a:fld>
            <a:endParaRPr lang="en-IN" dirty="0"/>
          </a:p>
        </p:txBody>
      </p:sp>
      <p:sp>
        <p:nvSpPr>
          <p:cNvPr id="87042" name="Text Placeholder 1">
            <a:extLst>
              <a:ext uri="{FF2B5EF4-FFF2-40B4-BE49-F238E27FC236}">
                <a16:creationId xmlns:a16="http://schemas.microsoft.com/office/drawing/2014/main" id="{7849564E-A42C-4259-8CB8-EE286CD605B2}"/>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Images &amp; Containers</a:t>
            </a:r>
          </a:p>
        </p:txBody>
      </p:sp>
      <p:pic>
        <p:nvPicPr>
          <p:cNvPr id="87043" name="Picture 3">
            <a:extLst>
              <a:ext uri="{FF2B5EF4-FFF2-40B4-BE49-F238E27FC236}">
                <a16:creationId xmlns:a16="http://schemas.microsoft.com/office/drawing/2014/main" id="{B35C3FD9-580B-4F6C-85CB-36F655DBCB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4675" y="1138238"/>
            <a:ext cx="1117600"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id="{1E18AA78-2794-4E3D-96B8-5DF93AB4DDD3}"/>
              </a:ext>
            </a:extLst>
          </p:cNvPr>
          <p:cNvSpPr txBox="1">
            <a:spLocks noChangeArrowheads="1"/>
          </p:cNvSpPr>
          <p:nvPr/>
        </p:nvSpPr>
        <p:spPr bwMode="auto">
          <a:xfrm>
            <a:off x="447675" y="2844800"/>
            <a:ext cx="3892550" cy="841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
            </a:pPr>
            <a:r>
              <a:rPr lang="en-US" altLang="en-US" sz="1400">
                <a:solidFill>
                  <a:srgbClr val="000000"/>
                </a:solidFill>
              </a:rPr>
              <a:t>Read Only Template Used To Create Containers</a:t>
            </a:r>
          </a:p>
          <a:p>
            <a:pPr eaLnBrk="1" hangingPunct="1">
              <a:spcAft>
                <a:spcPts val="400"/>
              </a:spcAft>
              <a:buSzPct val="100000"/>
              <a:buFont typeface="Wingdings" panose="05000000000000000000" pitchFamily="2" charset="2"/>
              <a:buChar char="§"/>
            </a:pPr>
            <a:r>
              <a:rPr lang="en-US" altLang="en-US" sz="1400">
                <a:solidFill>
                  <a:srgbClr val="000000"/>
                </a:solidFill>
              </a:rPr>
              <a:t>Built By Docker Users</a:t>
            </a:r>
          </a:p>
          <a:p>
            <a:pPr eaLnBrk="1" hangingPunct="1">
              <a:spcAft>
                <a:spcPts val="400"/>
              </a:spcAft>
              <a:buSzPct val="100000"/>
              <a:buFont typeface="Wingdings" panose="05000000000000000000" pitchFamily="2" charset="2"/>
              <a:buChar char="§"/>
            </a:pPr>
            <a:r>
              <a:rPr lang="en-US" altLang="en-US" sz="1400">
                <a:solidFill>
                  <a:srgbClr val="000000"/>
                </a:solidFill>
              </a:rPr>
              <a:t>Stored In Docker Hub Or Your Local Registry</a:t>
            </a:r>
          </a:p>
        </p:txBody>
      </p:sp>
      <p:sp>
        <p:nvSpPr>
          <p:cNvPr id="87045" name="TextBox 13">
            <a:extLst>
              <a:ext uri="{FF2B5EF4-FFF2-40B4-BE49-F238E27FC236}">
                <a16:creationId xmlns:a16="http://schemas.microsoft.com/office/drawing/2014/main" id="{2490FEE3-8870-4A5B-BF8F-93D7D4930B76}"/>
              </a:ext>
            </a:extLst>
          </p:cNvPr>
          <p:cNvSpPr txBox="1">
            <a:spLocks noChangeArrowheads="1"/>
          </p:cNvSpPr>
          <p:nvPr/>
        </p:nvSpPr>
        <p:spPr bwMode="auto">
          <a:xfrm>
            <a:off x="1843088" y="2411413"/>
            <a:ext cx="1119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200" b="1">
                <a:solidFill>
                  <a:srgbClr val="000000"/>
                </a:solidFill>
              </a:rPr>
              <a:t>Docker Images</a:t>
            </a:r>
          </a:p>
        </p:txBody>
      </p:sp>
      <p:pic>
        <p:nvPicPr>
          <p:cNvPr id="15" name="Picture 14">
            <a:extLst>
              <a:ext uri="{FF2B5EF4-FFF2-40B4-BE49-F238E27FC236}">
                <a16:creationId xmlns:a16="http://schemas.microsoft.com/office/drawing/2014/main" id="{160DF44E-462B-46CC-94A0-0633B52817AD}"/>
              </a:ext>
            </a:extLst>
          </p:cNvPr>
          <p:cNvPicPr>
            <a:picLocks noChangeAspect="1"/>
          </p:cNvPicPr>
          <p:nvPr/>
        </p:nvPicPr>
        <p:blipFill>
          <a:blip r:embed="rId3"/>
          <a:stretch>
            <a:fillRect/>
          </a:stretch>
        </p:blipFill>
        <p:spPr>
          <a:xfrm>
            <a:off x="5800725" y="1138238"/>
            <a:ext cx="1757363" cy="1171575"/>
          </a:xfrm>
          <a:prstGeom prst="rect">
            <a:avLst/>
          </a:prstGeom>
          <a:ln>
            <a:solidFill>
              <a:schemeClr val="bg2">
                <a:lumMod val="65000"/>
              </a:schemeClr>
            </a:solidFill>
          </a:ln>
        </p:spPr>
      </p:pic>
      <p:cxnSp>
        <p:nvCxnSpPr>
          <p:cNvPr id="17" name="Straight Arrow Connector 16">
            <a:extLst>
              <a:ext uri="{FF2B5EF4-FFF2-40B4-BE49-F238E27FC236}">
                <a16:creationId xmlns:a16="http://schemas.microsoft.com/office/drawing/2014/main" id="{54E92207-A59C-46E6-9B06-88EA44251A19}"/>
              </a:ext>
            </a:extLst>
          </p:cNvPr>
          <p:cNvCxnSpPr/>
          <p:nvPr/>
        </p:nvCxnSpPr>
        <p:spPr>
          <a:xfrm>
            <a:off x="3041374" y="1696019"/>
            <a:ext cx="2643808" cy="3572"/>
          </a:xfrm>
          <a:prstGeom prst="straightConnector1">
            <a:avLst/>
          </a:prstGeom>
          <a:ln w="19050" cmpd="sng">
            <a:solidFill>
              <a:schemeClr val="accent1"/>
            </a:solidFill>
            <a:tailEnd type="triangle"/>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87048" name="TextBox 18">
            <a:extLst>
              <a:ext uri="{FF2B5EF4-FFF2-40B4-BE49-F238E27FC236}">
                <a16:creationId xmlns:a16="http://schemas.microsoft.com/office/drawing/2014/main" id="{A9AAF022-202F-4CB7-B683-F5ECBBF95E48}"/>
              </a:ext>
            </a:extLst>
          </p:cNvPr>
          <p:cNvSpPr txBox="1">
            <a:spLocks noChangeArrowheads="1"/>
          </p:cNvSpPr>
          <p:nvPr/>
        </p:nvSpPr>
        <p:spPr bwMode="auto">
          <a:xfrm>
            <a:off x="6002338" y="2414588"/>
            <a:ext cx="13525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200" b="1">
                <a:solidFill>
                  <a:srgbClr val="000000"/>
                </a:solidFill>
              </a:rPr>
              <a:t>Docker Containers</a:t>
            </a:r>
          </a:p>
        </p:txBody>
      </p:sp>
      <p:sp>
        <p:nvSpPr>
          <p:cNvPr id="87049" name="TextBox 20">
            <a:extLst>
              <a:ext uri="{FF2B5EF4-FFF2-40B4-BE49-F238E27FC236}">
                <a16:creationId xmlns:a16="http://schemas.microsoft.com/office/drawing/2014/main" id="{A9F912D8-BB01-446A-9E34-CA48328F37EC}"/>
              </a:ext>
            </a:extLst>
          </p:cNvPr>
          <p:cNvSpPr txBox="1">
            <a:spLocks noChangeArrowheads="1"/>
          </p:cNvSpPr>
          <p:nvPr/>
        </p:nvSpPr>
        <p:spPr bwMode="auto">
          <a:xfrm>
            <a:off x="4606925" y="2844800"/>
            <a:ext cx="4252913" cy="841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
            </a:pPr>
            <a:r>
              <a:rPr lang="en-US" altLang="en-US" sz="1400">
                <a:solidFill>
                  <a:srgbClr val="000000"/>
                </a:solidFill>
              </a:rPr>
              <a:t>Isolated Application Platform</a:t>
            </a:r>
          </a:p>
          <a:p>
            <a:pPr eaLnBrk="1" hangingPunct="1">
              <a:spcAft>
                <a:spcPts val="400"/>
              </a:spcAft>
              <a:buSzPct val="100000"/>
              <a:buFont typeface="Wingdings" panose="05000000000000000000" pitchFamily="2" charset="2"/>
              <a:buChar char="§"/>
            </a:pPr>
            <a:r>
              <a:rPr lang="en-US" altLang="en-US" sz="1400">
                <a:solidFill>
                  <a:srgbClr val="000000"/>
                </a:solidFill>
              </a:rPr>
              <a:t>Contains Everything Needed To Run The Application</a:t>
            </a:r>
          </a:p>
          <a:p>
            <a:pPr eaLnBrk="1" hangingPunct="1">
              <a:spcAft>
                <a:spcPts val="400"/>
              </a:spcAft>
              <a:buSzPct val="100000"/>
              <a:buFont typeface="Wingdings" panose="05000000000000000000" pitchFamily="2" charset="2"/>
              <a:buChar char="§"/>
            </a:pPr>
            <a:r>
              <a:rPr lang="en-US" altLang="en-US" sz="1400">
                <a:solidFill>
                  <a:srgbClr val="000000"/>
                </a:solidFill>
              </a:rPr>
              <a:t>Built From One Or More Images</a:t>
            </a:r>
          </a:p>
        </p:txBody>
      </p:sp>
      <p:sp>
        <p:nvSpPr>
          <p:cNvPr id="87050" name="TextBox 2">
            <a:extLst>
              <a:ext uri="{FF2B5EF4-FFF2-40B4-BE49-F238E27FC236}">
                <a16:creationId xmlns:a16="http://schemas.microsoft.com/office/drawing/2014/main" id="{043ABBDB-4DA8-4754-9268-E82A52A08440}"/>
              </a:ext>
            </a:extLst>
          </p:cNvPr>
          <p:cNvSpPr txBox="1">
            <a:spLocks noChangeArrowheads="1"/>
          </p:cNvSpPr>
          <p:nvPr/>
        </p:nvSpPr>
        <p:spPr bwMode="auto">
          <a:xfrm>
            <a:off x="3783013" y="1423988"/>
            <a:ext cx="1003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200">
                <a:solidFill>
                  <a:srgbClr val="0070C0"/>
                </a:solidFill>
              </a:rPr>
              <a:t>run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C39059E1-451F-4B89-92FD-1D254C470DDD}"/>
              </a:ext>
            </a:extLst>
          </p:cNvPr>
          <p:cNvSpPr/>
          <p:nvPr/>
        </p:nvSpPr>
        <p:spPr>
          <a:xfrm>
            <a:off x="6479129" y="1167876"/>
            <a:ext cx="1585620" cy="1422400"/>
          </a:xfrm>
          <a:prstGeom prst="rect">
            <a:avLst/>
          </a:prstGeom>
          <a:solidFill>
            <a:srgbClr val="ADE5F9"/>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88069" name="Picture 6" descr="Image result for docker logo png">
            <a:extLst>
              <a:ext uri="{FF2B5EF4-FFF2-40B4-BE49-F238E27FC236}">
                <a16:creationId xmlns:a16="http://schemas.microsoft.com/office/drawing/2014/main" id="{1F7ADDBB-9052-49CC-8C1A-97FD68DFC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7344"/>
          <a:stretch>
            <a:fillRect/>
          </a:stretch>
        </p:blipFill>
        <p:spPr bwMode="auto">
          <a:xfrm>
            <a:off x="7369175" y="855663"/>
            <a:ext cx="6953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D4DEDB8B-FC46-CD8F-9877-375284D66817}"/>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A0BE2332-66E8-066D-2CD2-BC755BA9B9D1}"/>
              </a:ext>
            </a:extLst>
          </p:cNvPr>
          <p:cNvSpPr>
            <a:spLocks noGrp="1"/>
          </p:cNvSpPr>
          <p:nvPr>
            <p:ph type="sldNum" sz="quarter" idx="12"/>
          </p:nvPr>
        </p:nvSpPr>
        <p:spPr/>
        <p:txBody>
          <a:bodyPr/>
          <a:lstStyle/>
          <a:p>
            <a:pPr algn="l"/>
            <a:fld id="{AC618148-AE7B-4999-B781-E2BD6F485048}" type="slidenum">
              <a:rPr lang="en-IN" smtClean="0"/>
              <a:pPr algn="l"/>
              <a:t>31</a:t>
            </a:fld>
            <a:endParaRPr lang="en-IN" dirty="0"/>
          </a:p>
        </p:txBody>
      </p:sp>
      <p:sp>
        <p:nvSpPr>
          <p:cNvPr id="88070" name="Text Placeholder 1">
            <a:extLst>
              <a:ext uri="{FF2B5EF4-FFF2-40B4-BE49-F238E27FC236}">
                <a16:creationId xmlns:a16="http://schemas.microsoft.com/office/drawing/2014/main" id="{F9BEC96F-D1F8-492F-AE67-60A143CB2BE9}"/>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Architecture In Action</a:t>
            </a:r>
          </a:p>
        </p:txBody>
      </p:sp>
      <p:sp>
        <p:nvSpPr>
          <p:cNvPr id="4" name="TextBox 3">
            <a:extLst>
              <a:ext uri="{FF2B5EF4-FFF2-40B4-BE49-F238E27FC236}">
                <a16:creationId xmlns:a16="http://schemas.microsoft.com/office/drawing/2014/main" id="{DAD6ABFE-752C-4F36-82D9-A33BA3D2B866}"/>
              </a:ext>
            </a:extLst>
          </p:cNvPr>
          <p:cNvSpPr txBox="1"/>
          <p:nvPr/>
        </p:nvSpPr>
        <p:spPr>
          <a:xfrm>
            <a:off x="820566" y="1164045"/>
            <a:ext cx="1490870" cy="1426231"/>
          </a:xfrm>
          <a:prstGeom prst="rect">
            <a:avLst/>
          </a:prstGeom>
          <a:solidFill>
            <a:srgbClr val="ADE5F9"/>
          </a:solidFill>
          <a:ln>
            <a:solidFill>
              <a:schemeClr val="tx1"/>
            </a:solidFill>
          </a:ln>
          <a:effectLst>
            <a:glow rad="38100">
              <a:schemeClr val="tx1"/>
            </a:glow>
            <a:softEdge rad="12700"/>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sp>
        <p:nvSpPr>
          <p:cNvPr id="5" name="Rectangle: Rounded Corners 4">
            <a:extLst>
              <a:ext uri="{FF2B5EF4-FFF2-40B4-BE49-F238E27FC236}">
                <a16:creationId xmlns:a16="http://schemas.microsoft.com/office/drawing/2014/main" id="{B3877E15-DB43-4BAF-A6ED-0652269FB831}"/>
              </a:ext>
            </a:extLst>
          </p:cNvPr>
          <p:cNvSpPr/>
          <p:nvPr/>
        </p:nvSpPr>
        <p:spPr>
          <a:xfrm>
            <a:off x="936625" y="1836738"/>
            <a:ext cx="1222375" cy="217487"/>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pull</a:t>
            </a:r>
          </a:p>
        </p:txBody>
      </p:sp>
      <p:sp>
        <p:nvSpPr>
          <p:cNvPr id="6" name="Rectangle: Rounded Corners 5">
            <a:extLst>
              <a:ext uri="{FF2B5EF4-FFF2-40B4-BE49-F238E27FC236}">
                <a16:creationId xmlns:a16="http://schemas.microsoft.com/office/drawing/2014/main" id="{B2EE5E3C-B800-43E1-BD23-616928427CB9}"/>
              </a:ext>
            </a:extLst>
          </p:cNvPr>
          <p:cNvSpPr/>
          <p:nvPr/>
        </p:nvSpPr>
        <p:spPr>
          <a:xfrm>
            <a:off x="954088" y="1436688"/>
            <a:ext cx="1223962" cy="219075"/>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build</a:t>
            </a:r>
          </a:p>
        </p:txBody>
      </p:sp>
      <p:sp>
        <p:nvSpPr>
          <p:cNvPr id="7" name="Rectangle: Rounded Corners 6">
            <a:extLst>
              <a:ext uri="{FF2B5EF4-FFF2-40B4-BE49-F238E27FC236}">
                <a16:creationId xmlns:a16="http://schemas.microsoft.com/office/drawing/2014/main" id="{C5219D37-5198-42DC-B997-3B1687278C6E}"/>
              </a:ext>
            </a:extLst>
          </p:cNvPr>
          <p:cNvSpPr/>
          <p:nvPr/>
        </p:nvSpPr>
        <p:spPr>
          <a:xfrm>
            <a:off x="936625" y="2235200"/>
            <a:ext cx="1222375" cy="217488"/>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prstClr val="black"/>
                </a:solidFill>
              </a:rPr>
              <a:t>docker run</a:t>
            </a:r>
          </a:p>
        </p:txBody>
      </p:sp>
      <p:sp>
        <p:nvSpPr>
          <p:cNvPr id="8" name="Rectangle 7">
            <a:extLst>
              <a:ext uri="{FF2B5EF4-FFF2-40B4-BE49-F238E27FC236}">
                <a16:creationId xmlns:a16="http://schemas.microsoft.com/office/drawing/2014/main" id="{C0D4B6C8-6EA5-4E2F-8295-9F12120C6C18}"/>
              </a:ext>
            </a:extLst>
          </p:cNvPr>
          <p:cNvSpPr/>
          <p:nvPr/>
        </p:nvSpPr>
        <p:spPr>
          <a:xfrm>
            <a:off x="2991555" y="1167876"/>
            <a:ext cx="2867378" cy="3217334"/>
          </a:xfrm>
          <a:prstGeom prst="rect">
            <a:avLst/>
          </a:prstGeom>
          <a:solidFill>
            <a:srgbClr val="ADE5F9"/>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Rectangle 8">
            <a:extLst>
              <a:ext uri="{FF2B5EF4-FFF2-40B4-BE49-F238E27FC236}">
                <a16:creationId xmlns:a16="http://schemas.microsoft.com/office/drawing/2014/main" id="{84FD2A62-F736-49C7-83E2-FE5C5A15293A}"/>
              </a:ext>
            </a:extLst>
          </p:cNvPr>
          <p:cNvSpPr/>
          <p:nvPr/>
        </p:nvSpPr>
        <p:spPr>
          <a:xfrm>
            <a:off x="3167063" y="1436688"/>
            <a:ext cx="2516187" cy="192087"/>
          </a:xfrm>
          <a:prstGeom prst="rect">
            <a:avLst/>
          </a:prstGeom>
          <a:solidFill>
            <a:srgbClr val="F2F2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Daemon</a:t>
            </a:r>
          </a:p>
        </p:txBody>
      </p:sp>
      <p:sp>
        <p:nvSpPr>
          <p:cNvPr id="10" name="TextBox 9">
            <a:extLst>
              <a:ext uri="{FF2B5EF4-FFF2-40B4-BE49-F238E27FC236}">
                <a16:creationId xmlns:a16="http://schemas.microsoft.com/office/drawing/2014/main" id="{381EE3EF-5419-466A-A096-3C9D22D5EF01}"/>
              </a:ext>
            </a:extLst>
          </p:cNvPr>
          <p:cNvSpPr txBox="1"/>
          <p:nvPr/>
        </p:nvSpPr>
        <p:spPr>
          <a:xfrm>
            <a:off x="3166533" y="2012676"/>
            <a:ext cx="1072445" cy="2141102"/>
          </a:xfrm>
          <a:prstGeom prst="rect">
            <a:avLst/>
          </a:prstGeom>
          <a:solidFill>
            <a:srgbClr val="FFFFFF"/>
          </a:solidFill>
          <a:ln>
            <a:solidFill>
              <a:schemeClr val="tx1"/>
            </a:solidFill>
          </a:ln>
          <a:effectLst>
            <a:glow rad="38100">
              <a:schemeClr val="tx1"/>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sp>
        <p:nvSpPr>
          <p:cNvPr id="11" name="TextBox 10">
            <a:extLst>
              <a:ext uri="{FF2B5EF4-FFF2-40B4-BE49-F238E27FC236}">
                <a16:creationId xmlns:a16="http://schemas.microsoft.com/office/drawing/2014/main" id="{9DFC00F3-2923-4AF2-A167-959B89B319C3}"/>
              </a:ext>
            </a:extLst>
          </p:cNvPr>
          <p:cNvSpPr txBox="1"/>
          <p:nvPr/>
        </p:nvSpPr>
        <p:spPr>
          <a:xfrm>
            <a:off x="4615683" y="2012676"/>
            <a:ext cx="1049867" cy="1609755"/>
          </a:xfrm>
          <a:prstGeom prst="rect">
            <a:avLst/>
          </a:prstGeom>
          <a:solidFill>
            <a:srgbClr val="FFFFFF"/>
          </a:solidFill>
          <a:ln>
            <a:solidFill>
              <a:schemeClr val="tx1"/>
            </a:solidFill>
          </a:ln>
          <a:effectLst>
            <a:glow rad="38100">
              <a:schemeClr val="tx1"/>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pic>
        <p:nvPicPr>
          <p:cNvPr id="88087" name="Picture 11">
            <a:extLst>
              <a:ext uri="{FF2B5EF4-FFF2-40B4-BE49-F238E27FC236}">
                <a16:creationId xmlns:a16="http://schemas.microsoft.com/office/drawing/2014/main" id="{4A684462-638D-4A8D-B427-A407F1AD88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6925" y="2197100"/>
            <a:ext cx="6651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8" name="Picture 12">
            <a:extLst>
              <a:ext uri="{FF2B5EF4-FFF2-40B4-BE49-F238E27FC236}">
                <a16:creationId xmlns:a16="http://schemas.microsoft.com/office/drawing/2014/main" id="{85BDBCD8-8843-44B3-A10C-A40F2F8302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6925" y="2814638"/>
            <a:ext cx="66516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9" name="Picture 13">
            <a:extLst>
              <a:ext uri="{FF2B5EF4-FFF2-40B4-BE49-F238E27FC236}">
                <a16:creationId xmlns:a16="http://schemas.microsoft.com/office/drawing/2014/main" id="{0B7DB097-CA00-4668-9854-C8A2FA4745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0263" y="3430588"/>
            <a:ext cx="6651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90" name="Picture 8" descr="Image result for cloud arrow">
            <a:extLst>
              <a:ext uri="{FF2B5EF4-FFF2-40B4-BE49-F238E27FC236}">
                <a16:creationId xmlns:a16="http://schemas.microsoft.com/office/drawing/2014/main" id="{67043052-9614-48B2-96E1-3B6649FE7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1322388"/>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0D225DEC-5826-422E-92E0-89611A0209D4}"/>
              </a:ext>
            </a:extLst>
          </p:cNvPr>
          <p:cNvCxnSpPr>
            <a:stCxn id="6" idx="3"/>
            <a:endCxn id="9" idx="1"/>
          </p:cNvCxnSpPr>
          <p:nvPr/>
        </p:nvCxnSpPr>
        <p:spPr>
          <a:xfrm flipV="1">
            <a:off x="2178050" y="1533525"/>
            <a:ext cx="989013" cy="12700"/>
          </a:xfrm>
          <a:prstGeom prst="line">
            <a:avLst/>
          </a:prstGeom>
          <a:ln w="19050" cmpd="sng">
            <a:solidFill>
              <a:srgbClr val="0070C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78F6E63F-50BE-4995-A21B-628296368DD8}"/>
              </a:ext>
            </a:extLst>
          </p:cNvPr>
          <p:cNvCxnSpPr>
            <a:stCxn id="9" idx="2"/>
          </p:cNvCxnSpPr>
          <p:nvPr/>
        </p:nvCxnSpPr>
        <p:spPr>
          <a:xfrm rot="16200000" flipH="1">
            <a:off x="4414043" y="1640682"/>
            <a:ext cx="925513" cy="901700"/>
          </a:xfrm>
          <a:prstGeom prst="curvedConnector4">
            <a:avLst>
              <a:gd name="adj1" fmla="val 21063"/>
              <a:gd name="adj2" fmla="val 124885"/>
            </a:avLst>
          </a:prstGeom>
          <a:ln w="19050" cmpd="sng">
            <a:solidFill>
              <a:srgbClr val="0070C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64" name="Rectangle: Rounded Corners 63">
            <a:extLst>
              <a:ext uri="{FF2B5EF4-FFF2-40B4-BE49-F238E27FC236}">
                <a16:creationId xmlns:a16="http://schemas.microsoft.com/office/drawing/2014/main" id="{295AAFD6-E59B-46C6-B281-5C410CA18213}"/>
              </a:ext>
            </a:extLst>
          </p:cNvPr>
          <p:cNvSpPr/>
          <p:nvPr/>
        </p:nvSpPr>
        <p:spPr>
          <a:xfrm>
            <a:off x="820567" y="1046025"/>
            <a:ext cx="579294" cy="211294"/>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Client</a:t>
            </a:r>
          </a:p>
        </p:txBody>
      </p:sp>
      <p:sp>
        <p:nvSpPr>
          <p:cNvPr id="65" name="Rectangle: Rounded Corners 64">
            <a:extLst>
              <a:ext uri="{FF2B5EF4-FFF2-40B4-BE49-F238E27FC236}">
                <a16:creationId xmlns:a16="http://schemas.microsoft.com/office/drawing/2014/main" id="{53A55458-E1D7-4C04-9169-19A72EF6C3DB}"/>
              </a:ext>
            </a:extLst>
          </p:cNvPr>
          <p:cNvSpPr/>
          <p:nvPr/>
        </p:nvSpPr>
        <p:spPr>
          <a:xfrm>
            <a:off x="2991556" y="1040349"/>
            <a:ext cx="1011092" cy="200390"/>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Docker_Host</a:t>
            </a:r>
          </a:p>
        </p:txBody>
      </p:sp>
      <p:sp>
        <p:nvSpPr>
          <p:cNvPr id="66" name="Rectangle: Rounded Corners 65">
            <a:extLst>
              <a:ext uri="{FF2B5EF4-FFF2-40B4-BE49-F238E27FC236}">
                <a16:creationId xmlns:a16="http://schemas.microsoft.com/office/drawing/2014/main" id="{75032E27-CF98-4F29-B0F1-3E43A7995469}"/>
              </a:ext>
            </a:extLst>
          </p:cNvPr>
          <p:cNvSpPr/>
          <p:nvPr/>
        </p:nvSpPr>
        <p:spPr>
          <a:xfrm>
            <a:off x="6471968" y="1059647"/>
            <a:ext cx="755442" cy="197672"/>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Registry</a:t>
            </a:r>
          </a:p>
        </p:txBody>
      </p:sp>
      <p:sp>
        <p:nvSpPr>
          <p:cNvPr id="68" name="Rectangle: Rounded Corners 67">
            <a:extLst>
              <a:ext uri="{FF2B5EF4-FFF2-40B4-BE49-F238E27FC236}">
                <a16:creationId xmlns:a16="http://schemas.microsoft.com/office/drawing/2014/main" id="{CC845BDA-8615-413A-8A81-077E5E0DBE0E}"/>
              </a:ext>
            </a:extLst>
          </p:cNvPr>
          <p:cNvSpPr/>
          <p:nvPr/>
        </p:nvSpPr>
        <p:spPr>
          <a:xfrm>
            <a:off x="3162405" y="1926705"/>
            <a:ext cx="892314" cy="164358"/>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Containers</a:t>
            </a:r>
          </a:p>
        </p:txBody>
      </p:sp>
      <p:sp>
        <p:nvSpPr>
          <p:cNvPr id="69" name="Rectangle: Rounded Corners 68">
            <a:extLst>
              <a:ext uri="{FF2B5EF4-FFF2-40B4-BE49-F238E27FC236}">
                <a16:creationId xmlns:a16="http://schemas.microsoft.com/office/drawing/2014/main" id="{A4572F58-EF37-45DC-AC7D-42A029934CE6}"/>
              </a:ext>
            </a:extLst>
          </p:cNvPr>
          <p:cNvSpPr/>
          <p:nvPr/>
        </p:nvSpPr>
        <p:spPr>
          <a:xfrm>
            <a:off x="4618579" y="1950854"/>
            <a:ext cx="652259" cy="175685"/>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Images</a:t>
            </a:r>
          </a:p>
        </p:txBody>
      </p:sp>
      <p:sp>
        <p:nvSpPr>
          <p:cNvPr id="88108" name="TextBox 77">
            <a:extLst>
              <a:ext uri="{FF2B5EF4-FFF2-40B4-BE49-F238E27FC236}">
                <a16:creationId xmlns:a16="http://schemas.microsoft.com/office/drawing/2014/main" id="{9D5FBCD3-85C2-4420-858D-0C4DD6472CAB}"/>
              </a:ext>
            </a:extLst>
          </p:cNvPr>
          <p:cNvSpPr txBox="1">
            <a:spLocks noChangeArrowheads="1"/>
          </p:cNvSpPr>
          <p:nvPr/>
        </p:nvSpPr>
        <p:spPr bwMode="auto">
          <a:xfrm>
            <a:off x="1981200" y="3151188"/>
            <a:ext cx="444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000">
                <a:solidFill>
                  <a:srgbClr val="000000"/>
                </a:solidFill>
              </a:rPr>
              <a:t>build</a:t>
            </a:r>
          </a:p>
        </p:txBody>
      </p:sp>
      <p:cxnSp>
        <p:nvCxnSpPr>
          <p:cNvPr id="80" name="Straight Connector 79">
            <a:extLst>
              <a:ext uri="{FF2B5EF4-FFF2-40B4-BE49-F238E27FC236}">
                <a16:creationId xmlns:a16="http://schemas.microsoft.com/office/drawing/2014/main" id="{3C79E8F8-5384-4846-A2B1-B998E219114A}"/>
              </a:ext>
            </a:extLst>
          </p:cNvPr>
          <p:cNvCxnSpPr/>
          <p:nvPr/>
        </p:nvCxnSpPr>
        <p:spPr>
          <a:xfrm>
            <a:off x="1365250" y="3282950"/>
            <a:ext cx="511175" cy="0"/>
          </a:xfrm>
          <a:prstGeom prst="line">
            <a:avLst/>
          </a:prstGeom>
          <a:ln w="19050" cmpd="sng">
            <a:solidFill>
              <a:srgbClr val="0070C0"/>
            </a:solidFill>
            <a:prstDash val="sysDot"/>
          </a:ln>
          <a:effectLst/>
        </p:spPr>
        <p:style>
          <a:lnRef idx="2">
            <a:schemeClr val="accent1"/>
          </a:lnRef>
          <a:fillRef idx="0">
            <a:schemeClr val="accent1"/>
          </a:fillRef>
          <a:effectRef idx="1">
            <a:schemeClr val="accent1"/>
          </a:effectRef>
          <a:fontRef idx="minor">
            <a:schemeClr val="tx1"/>
          </a:fontRef>
        </p:style>
      </p:cxnSp>
      <p:pic>
        <p:nvPicPr>
          <p:cNvPr id="88110" name="Picture 18">
            <a:extLst>
              <a:ext uri="{FF2B5EF4-FFF2-40B4-BE49-F238E27FC236}">
                <a16:creationId xmlns:a16="http://schemas.microsoft.com/office/drawing/2014/main" id="{0C783AA3-5F4F-40D4-9E87-B25A8E87190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29188" y="2339975"/>
            <a:ext cx="42068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11" name="Picture 20">
            <a:extLst>
              <a:ext uri="{FF2B5EF4-FFF2-40B4-BE49-F238E27FC236}">
                <a16:creationId xmlns:a16="http://schemas.microsoft.com/office/drawing/2014/main" id="{7AD9D134-25A5-4AA5-8E16-B871877A071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41875" y="2873375"/>
            <a:ext cx="5730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12" name="Picture 41">
            <a:extLst>
              <a:ext uri="{FF2B5EF4-FFF2-40B4-BE49-F238E27FC236}">
                <a16:creationId xmlns:a16="http://schemas.microsoft.com/office/drawing/2014/main" id="{381EB76E-6F50-42E3-BE49-FD0F21B1128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89725" y="1844675"/>
            <a:ext cx="5365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Connector: Curved 42">
            <a:extLst>
              <a:ext uri="{FF2B5EF4-FFF2-40B4-BE49-F238E27FC236}">
                <a16:creationId xmlns:a16="http://schemas.microsoft.com/office/drawing/2014/main" id="{9B90CD7C-C199-4776-998C-5ADE6FA32387}"/>
              </a:ext>
            </a:extLst>
          </p:cNvPr>
          <p:cNvCxnSpPr/>
          <p:nvPr/>
        </p:nvCxnSpPr>
        <p:spPr>
          <a:xfrm rot="5400000" flipH="1" flipV="1">
            <a:off x="5730876" y="1719262"/>
            <a:ext cx="633412" cy="1878013"/>
          </a:xfrm>
          <a:prstGeom prst="curvedConnector3">
            <a:avLst>
              <a:gd name="adj1" fmla="val 22524"/>
            </a:avLst>
          </a:prstGeom>
          <a:ln w="19050" cmpd="sng">
            <a:solidFill>
              <a:srgbClr val="0070C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5080F1B-05BE-4C51-897C-1C0E39C250DF}"/>
              </a:ext>
            </a:extLst>
          </p:cNvPr>
          <p:cNvSpPr/>
          <p:nvPr/>
        </p:nvSpPr>
        <p:spPr>
          <a:xfrm>
            <a:off x="6479129" y="1167876"/>
            <a:ext cx="1585620" cy="1422400"/>
          </a:xfrm>
          <a:prstGeom prst="rect">
            <a:avLst/>
          </a:prstGeom>
          <a:solidFill>
            <a:srgbClr val="ADE5F9"/>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89093" name="Picture 6" descr="Image result for docker logo png">
            <a:extLst>
              <a:ext uri="{FF2B5EF4-FFF2-40B4-BE49-F238E27FC236}">
                <a16:creationId xmlns:a16="http://schemas.microsoft.com/office/drawing/2014/main" id="{0B5D5583-2BEF-4B44-A30B-18C324B5A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7344"/>
          <a:stretch>
            <a:fillRect/>
          </a:stretch>
        </p:blipFill>
        <p:spPr bwMode="auto">
          <a:xfrm>
            <a:off x="7369175" y="855663"/>
            <a:ext cx="6953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FFFAD549-DD13-8985-D0DA-5B1ACB1F80EF}"/>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DFF9EEBD-4838-2D7F-B43C-53474B7B088D}"/>
              </a:ext>
            </a:extLst>
          </p:cNvPr>
          <p:cNvSpPr>
            <a:spLocks noGrp="1"/>
          </p:cNvSpPr>
          <p:nvPr>
            <p:ph type="sldNum" sz="quarter" idx="12"/>
          </p:nvPr>
        </p:nvSpPr>
        <p:spPr/>
        <p:txBody>
          <a:bodyPr/>
          <a:lstStyle/>
          <a:p>
            <a:pPr algn="l"/>
            <a:fld id="{AC618148-AE7B-4999-B781-E2BD6F485048}" type="slidenum">
              <a:rPr lang="en-IN" smtClean="0"/>
              <a:pPr algn="l"/>
              <a:t>32</a:t>
            </a:fld>
            <a:endParaRPr lang="en-IN" dirty="0"/>
          </a:p>
        </p:txBody>
      </p:sp>
      <p:sp>
        <p:nvSpPr>
          <p:cNvPr id="89094" name="Text Placeholder 1">
            <a:extLst>
              <a:ext uri="{FF2B5EF4-FFF2-40B4-BE49-F238E27FC236}">
                <a16:creationId xmlns:a16="http://schemas.microsoft.com/office/drawing/2014/main" id="{CDF1D73A-CB73-450D-A11D-9003F87B82CD}"/>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Architecture In Action</a:t>
            </a:r>
          </a:p>
        </p:txBody>
      </p:sp>
      <p:sp>
        <p:nvSpPr>
          <p:cNvPr id="4" name="TextBox 3">
            <a:extLst>
              <a:ext uri="{FF2B5EF4-FFF2-40B4-BE49-F238E27FC236}">
                <a16:creationId xmlns:a16="http://schemas.microsoft.com/office/drawing/2014/main" id="{7C0D7D75-4E06-4FD1-A165-8B0911B13FA2}"/>
              </a:ext>
            </a:extLst>
          </p:cNvPr>
          <p:cNvSpPr txBox="1"/>
          <p:nvPr/>
        </p:nvSpPr>
        <p:spPr>
          <a:xfrm>
            <a:off x="820566" y="1164045"/>
            <a:ext cx="1490870" cy="1426231"/>
          </a:xfrm>
          <a:prstGeom prst="rect">
            <a:avLst/>
          </a:prstGeom>
          <a:solidFill>
            <a:srgbClr val="ADE5F9"/>
          </a:solidFill>
          <a:ln>
            <a:solidFill>
              <a:schemeClr val="tx1"/>
            </a:solidFill>
          </a:ln>
          <a:effectLst>
            <a:glow rad="38100">
              <a:schemeClr val="tx1"/>
            </a:glow>
            <a:softEdge rad="12700"/>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sp>
        <p:nvSpPr>
          <p:cNvPr id="5" name="Rectangle: Rounded Corners 4">
            <a:extLst>
              <a:ext uri="{FF2B5EF4-FFF2-40B4-BE49-F238E27FC236}">
                <a16:creationId xmlns:a16="http://schemas.microsoft.com/office/drawing/2014/main" id="{B9237B67-7BC3-4CB8-8AD0-9E6714BDDF66}"/>
              </a:ext>
            </a:extLst>
          </p:cNvPr>
          <p:cNvSpPr/>
          <p:nvPr/>
        </p:nvSpPr>
        <p:spPr>
          <a:xfrm>
            <a:off x="936625" y="1836738"/>
            <a:ext cx="1222375" cy="217487"/>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pull</a:t>
            </a:r>
          </a:p>
        </p:txBody>
      </p:sp>
      <p:sp>
        <p:nvSpPr>
          <p:cNvPr id="6" name="Rectangle: Rounded Corners 5">
            <a:extLst>
              <a:ext uri="{FF2B5EF4-FFF2-40B4-BE49-F238E27FC236}">
                <a16:creationId xmlns:a16="http://schemas.microsoft.com/office/drawing/2014/main" id="{D9D28081-6895-4D51-90DE-9ACB1AEC835C}"/>
              </a:ext>
            </a:extLst>
          </p:cNvPr>
          <p:cNvSpPr/>
          <p:nvPr/>
        </p:nvSpPr>
        <p:spPr>
          <a:xfrm>
            <a:off x="954088" y="1436688"/>
            <a:ext cx="1223962" cy="219075"/>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build</a:t>
            </a:r>
          </a:p>
        </p:txBody>
      </p:sp>
      <p:sp>
        <p:nvSpPr>
          <p:cNvPr id="7" name="Rectangle: Rounded Corners 6">
            <a:extLst>
              <a:ext uri="{FF2B5EF4-FFF2-40B4-BE49-F238E27FC236}">
                <a16:creationId xmlns:a16="http://schemas.microsoft.com/office/drawing/2014/main" id="{CBB0561A-60D3-4D0A-988D-77588547CD64}"/>
              </a:ext>
            </a:extLst>
          </p:cNvPr>
          <p:cNvSpPr/>
          <p:nvPr/>
        </p:nvSpPr>
        <p:spPr>
          <a:xfrm>
            <a:off x="936625" y="2235200"/>
            <a:ext cx="1222375" cy="217488"/>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prstClr val="black"/>
                </a:solidFill>
              </a:rPr>
              <a:t>docker run</a:t>
            </a:r>
          </a:p>
        </p:txBody>
      </p:sp>
      <p:sp>
        <p:nvSpPr>
          <p:cNvPr id="8" name="Rectangle 7">
            <a:extLst>
              <a:ext uri="{FF2B5EF4-FFF2-40B4-BE49-F238E27FC236}">
                <a16:creationId xmlns:a16="http://schemas.microsoft.com/office/drawing/2014/main" id="{54B1A092-36FD-41FB-A246-0F3988F962E4}"/>
              </a:ext>
            </a:extLst>
          </p:cNvPr>
          <p:cNvSpPr/>
          <p:nvPr/>
        </p:nvSpPr>
        <p:spPr>
          <a:xfrm>
            <a:off x="2991555" y="1167876"/>
            <a:ext cx="2867378" cy="3217334"/>
          </a:xfrm>
          <a:prstGeom prst="rect">
            <a:avLst/>
          </a:prstGeom>
          <a:solidFill>
            <a:srgbClr val="ADE5F9"/>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Rectangle 8">
            <a:extLst>
              <a:ext uri="{FF2B5EF4-FFF2-40B4-BE49-F238E27FC236}">
                <a16:creationId xmlns:a16="http://schemas.microsoft.com/office/drawing/2014/main" id="{90930FC4-056E-42F1-8A4A-F36014E6ACA0}"/>
              </a:ext>
            </a:extLst>
          </p:cNvPr>
          <p:cNvSpPr/>
          <p:nvPr/>
        </p:nvSpPr>
        <p:spPr>
          <a:xfrm>
            <a:off x="3167063" y="1436688"/>
            <a:ext cx="2516187" cy="192087"/>
          </a:xfrm>
          <a:prstGeom prst="rect">
            <a:avLst/>
          </a:prstGeom>
          <a:solidFill>
            <a:srgbClr val="F2F2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Daemon</a:t>
            </a:r>
          </a:p>
        </p:txBody>
      </p:sp>
      <p:sp>
        <p:nvSpPr>
          <p:cNvPr id="10" name="TextBox 9">
            <a:extLst>
              <a:ext uri="{FF2B5EF4-FFF2-40B4-BE49-F238E27FC236}">
                <a16:creationId xmlns:a16="http://schemas.microsoft.com/office/drawing/2014/main" id="{013103CC-B5CD-4B2E-B2D6-9057EA82CDE3}"/>
              </a:ext>
            </a:extLst>
          </p:cNvPr>
          <p:cNvSpPr txBox="1"/>
          <p:nvPr/>
        </p:nvSpPr>
        <p:spPr>
          <a:xfrm>
            <a:off x="3166533" y="2012676"/>
            <a:ext cx="1072445" cy="2141102"/>
          </a:xfrm>
          <a:prstGeom prst="rect">
            <a:avLst/>
          </a:prstGeom>
          <a:solidFill>
            <a:srgbClr val="FFFFFF"/>
          </a:solidFill>
          <a:ln>
            <a:solidFill>
              <a:schemeClr val="tx1"/>
            </a:solidFill>
          </a:ln>
          <a:effectLst>
            <a:glow rad="38100">
              <a:schemeClr val="tx1"/>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sp>
        <p:nvSpPr>
          <p:cNvPr id="11" name="TextBox 10">
            <a:extLst>
              <a:ext uri="{FF2B5EF4-FFF2-40B4-BE49-F238E27FC236}">
                <a16:creationId xmlns:a16="http://schemas.microsoft.com/office/drawing/2014/main" id="{C2B854EA-7104-414D-8DE5-038052501648}"/>
              </a:ext>
            </a:extLst>
          </p:cNvPr>
          <p:cNvSpPr txBox="1"/>
          <p:nvPr/>
        </p:nvSpPr>
        <p:spPr>
          <a:xfrm>
            <a:off x="4615683" y="2012676"/>
            <a:ext cx="1049867" cy="1609755"/>
          </a:xfrm>
          <a:prstGeom prst="rect">
            <a:avLst/>
          </a:prstGeom>
          <a:solidFill>
            <a:srgbClr val="FFFFFF"/>
          </a:solidFill>
          <a:ln>
            <a:solidFill>
              <a:schemeClr val="tx1"/>
            </a:solidFill>
          </a:ln>
          <a:effectLst>
            <a:glow rad="38100">
              <a:schemeClr val="tx1"/>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pic>
        <p:nvPicPr>
          <p:cNvPr id="89111" name="Picture 11">
            <a:extLst>
              <a:ext uri="{FF2B5EF4-FFF2-40B4-BE49-F238E27FC236}">
                <a16:creationId xmlns:a16="http://schemas.microsoft.com/office/drawing/2014/main" id="{FE26859C-273A-418A-B8A3-D192001C6A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6925" y="2197100"/>
            <a:ext cx="6651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12" name="Picture 12">
            <a:extLst>
              <a:ext uri="{FF2B5EF4-FFF2-40B4-BE49-F238E27FC236}">
                <a16:creationId xmlns:a16="http://schemas.microsoft.com/office/drawing/2014/main" id="{23C9BC6A-4BFA-49AE-9C49-C9E57D6EA0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6925" y="2814638"/>
            <a:ext cx="66516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13" name="Picture 13">
            <a:extLst>
              <a:ext uri="{FF2B5EF4-FFF2-40B4-BE49-F238E27FC236}">
                <a16:creationId xmlns:a16="http://schemas.microsoft.com/office/drawing/2014/main" id="{0016B088-7D3D-4C14-9203-0431E1B2C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0263" y="3430588"/>
            <a:ext cx="6651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14" name="Picture 8" descr="Image result for cloud arrow">
            <a:extLst>
              <a:ext uri="{FF2B5EF4-FFF2-40B4-BE49-F238E27FC236}">
                <a16:creationId xmlns:a16="http://schemas.microsoft.com/office/drawing/2014/main" id="{8A163798-0A56-43DD-BEC5-B8DA749A0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225" y="1322388"/>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9223EE99-63E0-408F-87DE-5377458CF186}"/>
              </a:ext>
            </a:extLst>
          </p:cNvPr>
          <p:cNvCxnSpPr>
            <a:stCxn id="6" idx="3"/>
            <a:endCxn id="9" idx="1"/>
          </p:cNvCxnSpPr>
          <p:nvPr/>
        </p:nvCxnSpPr>
        <p:spPr>
          <a:xfrm flipV="1">
            <a:off x="2178050" y="1533525"/>
            <a:ext cx="989013" cy="12700"/>
          </a:xfrm>
          <a:prstGeom prst="line">
            <a:avLst/>
          </a:prstGeom>
          <a:ln w="19050" cmpd="sng">
            <a:solidFill>
              <a:srgbClr val="0070C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A3B6E6CC-CC73-4C96-8C2D-E1127DCA31C3}"/>
              </a:ext>
            </a:extLst>
          </p:cNvPr>
          <p:cNvCxnSpPr>
            <a:stCxn id="9" idx="2"/>
          </p:cNvCxnSpPr>
          <p:nvPr/>
        </p:nvCxnSpPr>
        <p:spPr>
          <a:xfrm rot="16200000" flipH="1">
            <a:off x="4414043" y="1640682"/>
            <a:ext cx="925513" cy="901700"/>
          </a:xfrm>
          <a:prstGeom prst="curvedConnector4">
            <a:avLst>
              <a:gd name="adj1" fmla="val 21063"/>
              <a:gd name="adj2" fmla="val 124885"/>
            </a:avLst>
          </a:prstGeom>
          <a:ln w="19050" cmpd="sng">
            <a:solidFill>
              <a:srgbClr val="0070C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64" name="Rectangle: Rounded Corners 63">
            <a:extLst>
              <a:ext uri="{FF2B5EF4-FFF2-40B4-BE49-F238E27FC236}">
                <a16:creationId xmlns:a16="http://schemas.microsoft.com/office/drawing/2014/main" id="{E07F41FD-992C-4918-8DAD-D3A337D3C8DD}"/>
              </a:ext>
            </a:extLst>
          </p:cNvPr>
          <p:cNvSpPr/>
          <p:nvPr/>
        </p:nvSpPr>
        <p:spPr>
          <a:xfrm>
            <a:off x="820567" y="1046025"/>
            <a:ext cx="579294" cy="211294"/>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Client</a:t>
            </a:r>
          </a:p>
        </p:txBody>
      </p:sp>
      <p:sp>
        <p:nvSpPr>
          <p:cNvPr id="65" name="Rectangle: Rounded Corners 64">
            <a:extLst>
              <a:ext uri="{FF2B5EF4-FFF2-40B4-BE49-F238E27FC236}">
                <a16:creationId xmlns:a16="http://schemas.microsoft.com/office/drawing/2014/main" id="{2D5F0089-BBF0-40CF-9C86-72B55D2014BE}"/>
              </a:ext>
            </a:extLst>
          </p:cNvPr>
          <p:cNvSpPr/>
          <p:nvPr/>
        </p:nvSpPr>
        <p:spPr>
          <a:xfrm>
            <a:off x="2991556" y="1040349"/>
            <a:ext cx="1011092" cy="200390"/>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Docker_Host</a:t>
            </a:r>
          </a:p>
        </p:txBody>
      </p:sp>
      <p:sp>
        <p:nvSpPr>
          <p:cNvPr id="66" name="Rectangle: Rounded Corners 65">
            <a:extLst>
              <a:ext uri="{FF2B5EF4-FFF2-40B4-BE49-F238E27FC236}">
                <a16:creationId xmlns:a16="http://schemas.microsoft.com/office/drawing/2014/main" id="{D92C3F5E-391F-47D8-B783-F50F7F5883DA}"/>
              </a:ext>
            </a:extLst>
          </p:cNvPr>
          <p:cNvSpPr/>
          <p:nvPr/>
        </p:nvSpPr>
        <p:spPr>
          <a:xfrm>
            <a:off x="6471968" y="1059647"/>
            <a:ext cx="755442" cy="197672"/>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Registry</a:t>
            </a:r>
          </a:p>
        </p:txBody>
      </p:sp>
      <p:sp>
        <p:nvSpPr>
          <p:cNvPr id="68" name="Rectangle: Rounded Corners 67">
            <a:extLst>
              <a:ext uri="{FF2B5EF4-FFF2-40B4-BE49-F238E27FC236}">
                <a16:creationId xmlns:a16="http://schemas.microsoft.com/office/drawing/2014/main" id="{01736580-9DEF-4850-8D8E-B71D9CF87891}"/>
              </a:ext>
            </a:extLst>
          </p:cNvPr>
          <p:cNvSpPr/>
          <p:nvPr/>
        </p:nvSpPr>
        <p:spPr>
          <a:xfrm>
            <a:off x="3162405" y="1926705"/>
            <a:ext cx="892314" cy="164358"/>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Containers</a:t>
            </a:r>
          </a:p>
        </p:txBody>
      </p:sp>
      <p:sp>
        <p:nvSpPr>
          <p:cNvPr id="69" name="Rectangle: Rounded Corners 68">
            <a:extLst>
              <a:ext uri="{FF2B5EF4-FFF2-40B4-BE49-F238E27FC236}">
                <a16:creationId xmlns:a16="http://schemas.microsoft.com/office/drawing/2014/main" id="{05607869-A761-4187-BD77-CB58E64B856C}"/>
              </a:ext>
            </a:extLst>
          </p:cNvPr>
          <p:cNvSpPr/>
          <p:nvPr/>
        </p:nvSpPr>
        <p:spPr>
          <a:xfrm>
            <a:off x="4618579" y="1950854"/>
            <a:ext cx="652259" cy="175685"/>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Images</a:t>
            </a:r>
          </a:p>
        </p:txBody>
      </p:sp>
      <p:cxnSp>
        <p:nvCxnSpPr>
          <p:cNvPr id="76" name="Connector: Curved 75">
            <a:extLst>
              <a:ext uri="{FF2B5EF4-FFF2-40B4-BE49-F238E27FC236}">
                <a16:creationId xmlns:a16="http://schemas.microsoft.com/office/drawing/2014/main" id="{47EA507B-03D4-4866-8FEA-7A876E7621FC}"/>
              </a:ext>
            </a:extLst>
          </p:cNvPr>
          <p:cNvCxnSpPr>
            <a:stCxn id="5" idx="3"/>
            <a:endCxn id="9" idx="1"/>
          </p:cNvCxnSpPr>
          <p:nvPr/>
        </p:nvCxnSpPr>
        <p:spPr>
          <a:xfrm flipV="1">
            <a:off x="2159000" y="1533525"/>
            <a:ext cx="1008063" cy="411163"/>
          </a:xfrm>
          <a:prstGeom prst="curvedConnector3">
            <a:avLst/>
          </a:prstGeom>
          <a:ln w="19050" cmpd="sng">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sp>
        <p:nvSpPr>
          <p:cNvPr id="89133" name="TextBox 77">
            <a:extLst>
              <a:ext uri="{FF2B5EF4-FFF2-40B4-BE49-F238E27FC236}">
                <a16:creationId xmlns:a16="http://schemas.microsoft.com/office/drawing/2014/main" id="{9EF20E43-F116-46A1-A722-0BBAD41A3AD8}"/>
              </a:ext>
            </a:extLst>
          </p:cNvPr>
          <p:cNvSpPr txBox="1">
            <a:spLocks noChangeArrowheads="1"/>
          </p:cNvSpPr>
          <p:nvPr/>
        </p:nvSpPr>
        <p:spPr bwMode="auto">
          <a:xfrm>
            <a:off x="1981200" y="3151188"/>
            <a:ext cx="4445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000">
                <a:solidFill>
                  <a:srgbClr val="000000"/>
                </a:solidFill>
              </a:rPr>
              <a:t>build</a:t>
            </a:r>
          </a:p>
          <a:p>
            <a:pPr eaLnBrk="1" hangingPunct="1">
              <a:spcAft>
                <a:spcPts val="400"/>
              </a:spcAft>
              <a:buSzPct val="100000"/>
            </a:pPr>
            <a:r>
              <a:rPr lang="en-US" altLang="en-US" sz="1000">
                <a:solidFill>
                  <a:srgbClr val="000000"/>
                </a:solidFill>
              </a:rPr>
              <a:t>pull</a:t>
            </a:r>
          </a:p>
        </p:txBody>
      </p:sp>
      <p:cxnSp>
        <p:nvCxnSpPr>
          <p:cNvPr id="80" name="Straight Connector 79">
            <a:extLst>
              <a:ext uri="{FF2B5EF4-FFF2-40B4-BE49-F238E27FC236}">
                <a16:creationId xmlns:a16="http://schemas.microsoft.com/office/drawing/2014/main" id="{FA12D7A0-4B7D-4047-B35C-585CD5931C1A}"/>
              </a:ext>
            </a:extLst>
          </p:cNvPr>
          <p:cNvCxnSpPr/>
          <p:nvPr/>
        </p:nvCxnSpPr>
        <p:spPr>
          <a:xfrm>
            <a:off x="1365250" y="3282950"/>
            <a:ext cx="511175" cy="0"/>
          </a:xfrm>
          <a:prstGeom prst="line">
            <a:avLst/>
          </a:prstGeom>
          <a:ln w="19050" cmpd="sng">
            <a:solidFill>
              <a:srgbClr val="0070C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AF3C1E4-CC9D-45AC-A183-48C62ACA741E}"/>
              </a:ext>
            </a:extLst>
          </p:cNvPr>
          <p:cNvCxnSpPr/>
          <p:nvPr/>
        </p:nvCxnSpPr>
        <p:spPr>
          <a:xfrm>
            <a:off x="1357313" y="3494088"/>
            <a:ext cx="511175" cy="0"/>
          </a:xfrm>
          <a:prstGeom prst="line">
            <a:avLst/>
          </a:prstGeom>
          <a:ln w="19050" cmpd="sng">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pic>
        <p:nvPicPr>
          <p:cNvPr id="89136" name="Picture 18">
            <a:extLst>
              <a:ext uri="{FF2B5EF4-FFF2-40B4-BE49-F238E27FC236}">
                <a16:creationId xmlns:a16="http://schemas.microsoft.com/office/drawing/2014/main" id="{5AC652EF-986F-4E63-931D-FF591DA653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29188" y="2339975"/>
            <a:ext cx="42068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7" name="Picture 20">
            <a:extLst>
              <a:ext uri="{FF2B5EF4-FFF2-40B4-BE49-F238E27FC236}">
                <a16:creationId xmlns:a16="http://schemas.microsoft.com/office/drawing/2014/main" id="{67EE2A28-6F8F-45EA-91EE-A5D409399A8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41875" y="2873375"/>
            <a:ext cx="5730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38" name="Picture 21">
            <a:extLst>
              <a:ext uri="{FF2B5EF4-FFF2-40B4-BE49-F238E27FC236}">
                <a16:creationId xmlns:a16="http://schemas.microsoft.com/office/drawing/2014/main" id="{1651A012-A70B-4846-88B4-02511ACDD12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689725" y="1844675"/>
            <a:ext cx="5365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Connector: Curved 35">
            <a:extLst>
              <a:ext uri="{FF2B5EF4-FFF2-40B4-BE49-F238E27FC236}">
                <a16:creationId xmlns:a16="http://schemas.microsoft.com/office/drawing/2014/main" id="{D0AEB993-F2A3-4D32-85BA-D8E7F931FFEA}"/>
              </a:ext>
            </a:extLst>
          </p:cNvPr>
          <p:cNvCxnSpPr/>
          <p:nvPr/>
        </p:nvCxnSpPr>
        <p:spPr>
          <a:xfrm>
            <a:off x="4440238" y="1655763"/>
            <a:ext cx="2305050" cy="471487"/>
          </a:xfrm>
          <a:prstGeom prst="curvedConnector3">
            <a:avLst>
              <a:gd name="adj1" fmla="val 51504"/>
            </a:avLst>
          </a:prstGeom>
          <a:ln w="19050" cmpd="sng">
            <a:solidFill>
              <a:schemeClr val="accent2"/>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Curved 58">
            <a:extLst>
              <a:ext uri="{FF2B5EF4-FFF2-40B4-BE49-F238E27FC236}">
                <a16:creationId xmlns:a16="http://schemas.microsoft.com/office/drawing/2014/main" id="{E0E71FC9-6C95-491E-9D0A-B47DEC0D6F8F}"/>
              </a:ext>
            </a:extLst>
          </p:cNvPr>
          <p:cNvCxnSpPr/>
          <p:nvPr/>
        </p:nvCxnSpPr>
        <p:spPr>
          <a:xfrm rot="5400000" flipH="1" flipV="1">
            <a:off x="5730876" y="1719262"/>
            <a:ext cx="633412" cy="1878013"/>
          </a:xfrm>
          <a:prstGeom prst="curvedConnector3">
            <a:avLst>
              <a:gd name="adj1" fmla="val 22524"/>
            </a:avLst>
          </a:prstGeom>
          <a:ln w="19050" cmpd="sng">
            <a:solidFill>
              <a:srgbClr val="0070C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57634E-0275-73CA-190E-0DECD2D67C47}"/>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06D0D8AB-E04B-DAF5-261E-CC6D694A6BDE}"/>
              </a:ext>
            </a:extLst>
          </p:cNvPr>
          <p:cNvSpPr>
            <a:spLocks noGrp="1"/>
          </p:cNvSpPr>
          <p:nvPr>
            <p:ph type="sldNum" sz="quarter" idx="12"/>
          </p:nvPr>
        </p:nvSpPr>
        <p:spPr/>
        <p:txBody>
          <a:bodyPr/>
          <a:lstStyle/>
          <a:p>
            <a:pPr algn="l"/>
            <a:fld id="{AC618148-AE7B-4999-B781-E2BD6F485048}" type="slidenum">
              <a:rPr lang="en-IN" smtClean="0"/>
              <a:pPr algn="l"/>
              <a:t>33</a:t>
            </a:fld>
            <a:endParaRPr lang="en-IN" dirty="0"/>
          </a:p>
        </p:txBody>
      </p:sp>
      <p:sp>
        <p:nvSpPr>
          <p:cNvPr id="90114" name="Text Placeholder 1">
            <a:extLst>
              <a:ext uri="{FF2B5EF4-FFF2-40B4-BE49-F238E27FC236}">
                <a16:creationId xmlns:a16="http://schemas.microsoft.com/office/drawing/2014/main" id="{0FE18B59-E731-4D54-B9D0-B3D6BC178AEA}"/>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Architecture In Action</a:t>
            </a:r>
          </a:p>
        </p:txBody>
      </p:sp>
      <p:sp>
        <p:nvSpPr>
          <p:cNvPr id="4" name="TextBox 3">
            <a:extLst>
              <a:ext uri="{FF2B5EF4-FFF2-40B4-BE49-F238E27FC236}">
                <a16:creationId xmlns:a16="http://schemas.microsoft.com/office/drawing/2014/main" id="{102FC4E4-4D6E-4F40-A684-F25C0499520C}"/>
              </a:ext>
            </a:extLst>
          </p:cNvPr>
          <p:cNvSpPr txBox="1"/>
          <p:nvPr/>
        </p:nvSpPr>
        <p:spPr>
          <a:xfrm>
            <a:off x="820566" y="1164045"/>
            <a:ext cx="1490870" cy="1426231"/>
          </a:xfrm>
          <a:prstGeom prst="rect">
            <a:avLst/>
          </a:prstGeom>
          <a:solidFill>
            <a:srgbClr val="ADE5F9"/>
          </a:solidFill>
          <a:ln>
            <a:solidFill>
              <a:schemeClr val="tx1"/>
            </a:solidFill>
          </a:ln>
          <a:effectLst>
            <a:glow rad="38100">
              <a:schemeClr val="tx1"/>
            </a:glow>
            <a:softEdge rad="12700"/>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sp>
        <p:nvSpPr>
          <p:cNvPr id="5" name="Rectangle: Rounded Corners 4">
            <a:extLst>
              <a:ext uri="{FF2B5EF4-FFF2-40B4-BE49-F238E27FC236}">
                <a16:creationId xmlns:a16="http://schemas.microsoft.com/office/drawing/2014/main" id="{081B2C62-2E58-4BC1-86A2-1F6F41871C1F}"/>
              </a:ext>
            </a:extLst>
          </p:cNvPr>
          <p:cNvSpPr/>
          <p:nvPr/>
        </p:nvSpPr>
        <p:spPr>
          <a:xfrm>
            <a:off x="936625" y="1836738"/>
            <a:ext cx="1222375" cy="217487"/>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pull</a:t>
            </a:r>
          </a:p>
        </p:txBody>
      </p:sp>
      <p:sp>
        <p:nvSpPr>
          <p:cNvPr id="6" name="Rectangle: Rounded Corners 5">
            <a:extLst>
              <a:ext uri="{FF2B5EF4-FFF2-40B4-BE49-F238E27FC236}">
                <a16:creationId xmlns:a16="http://schemas.microsoft.com/office/drawing/2014/main" id="{3832E974-3170-4ED1-A3E0-D96D67BB7BFB}"/>
              </a:ext>
            </a:extLst>
          </p:cNvPr>
          <p:cNvSpPr/>
          <p:nvPr/>
        </p:nvSpPr>
        <p:spPr>
          <a:xfrm>
            <a:off x="954088" y="1436688"/>
            <a:ext cx="1223962" cy="219075"/>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build</a:t>
            </a:r>
          </a:p>
        </p:txBody>
      </p:sp>
      <p:sp>
        <p:nvSpPr>
          <p:cNvPr id="7" name="Rectangle: Rounded Corners 6">
            <a:extLst>
              <a:ext uri="{FF2B5EF4-FFF2-40B4-BE49-F238E27FC236}">
                <a16:creationId xmlns:a16="http://schemas.microsoft.com/office/drawing/2014/main" id="{9F108C17-905F-42EA-B74C-48D7C5540296}"/>
              </a:ext>
            </a:extLst>
          </p:cNvPr>
          <p:cNvSpPr/>
          <p:nvPr/>
        </p:nvSpPr>
        <p:spPr>
          <a:xfrm>
            <a:off x="936625" y="2235200"/>
            <a:ext cx="1222375" cy="217488"/>
          </a:xfrm>
          <a:prstGeom prst="roundRect">
            <a:avLst/>
          </a:prstGeom>
          <a:solidFill>
            <a:srgbClr val="FCFCF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prstClr val="black"/>
                </a:solidFill>
              </a:rPr>
              <a:t>docker run</a:t>
            </a:r>
          </a:p>
        </p:txBody>
      </p:sp>
      <p:sp>
        <p:nvSpPr>
          <p:cNvPr id="8" name="Rectangle 7">
            <a:extLst>
              <a:ext uri="{FF2B5EF4-FFF2-40B4-BE49-F238E27FC236}">
                <a16:creationId xmlns:a16="http://schemas.microsoft.com/office/drawing/2014/main" id="{BCAD509E-6AAF-4111-A1C6-381319EFDA7C}"/>
              </a:ext>
            </a:extLst>
          </p:cNvPr>
          <p:cNvSpPr/>
          <p:nvPr/>
        </p:nvSpPr>
        <p:spPr>
          <a:xfrm>
            <a:off x="2991555" y="1167876"/>
            <a:ext cx="2867378" cy="3217334"/>
          </a:xfrm>
          <a:prstGeom prst="rect">
            <a:avLst/>
          </a:prstGeom>
          <a:solidFill>
            <a:srgbClr val="ADE5F9"/>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Rectangle 8">
            <a:extLst>
              <a:ext uri="{FF2B5EF4-FFF2-40B4-BE49-F238E27FC236}">
                <a16:creationId xmlns:a16="http://schemas.microsoft.com/office/drawing/2014/main" id="{879DE34A-5A97-48D6-8B73-234DBC7C7FEC}"/>
              </a:ext>
            </a:extLst>
          </p:cNvPr>
          <p:cNvSpPr/>
          <p:nvPr/>
        </p:nvSpPr>
        <p:spPr>
          <a:xfrm>
            <a:off x="3167063" y="1436688"/>
            <a:ext cx="2516187" cy="192087"/>
          </a:xfrm>
          <a:prstGeom prst="rect">
            <a:avLst/>
          </a:prstGeom>
          <a:solidFill>
            <a:srgbClr val="F2F2F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 Daemon</a:t>
            </a:r>
          </a:p>
        </p:txBody>
      </p:sp>
      <p:sp>
        <p:nvSpPr>
          <p:cNvPr id="10" name="TextBox 9">
            <a:extLst>
              <a:ext uri="{FF2B5EF4-FFF2-40B4-BE49-F238E27FC236}">
                <a16:creationId xmlns:a16="http://schemas.microsoft.com/office/drawing/2014/main" id="{7AA76C1C-B362-417F-8596-AC21D86AA8D6}"/>
              </a:ext>
            </a:extLst>
          </p:cNvPr>
          <p:cNvSpPr txBox="1"/>
          <p:nvPr/>
        </p:nvSpPr>
        <p:spPr>
          <a:xfrm>
            <a:off x="3166533" y="2012676"/>
            <a:ext cx="1072445" cy="2141102"/>
          </a:xfrm>
          <a:prstGeom prst="rect">
            <a:avLst/>
          </a:prstGeom>
          <a:solidFill>
            <a:srgbClr val="FFFFFF"/>
          </a:solidFill>
          <a:ln>
            <a:solidFill>
              <a:schemeClr val="tx1"/>
            </a:solidFill>
          </a:ln>
          <a:effectLst>
            <a:glow rad="38100">
              <a:schemeClr val="tx1"/>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sp>
        <p:nvSpPr>
          <p:cNvPr id="11" name="TextBox 10">
            <a:extLst>
              <a:ext uri="{FF2B5EF4-FFF2-40B4-BE49-F238E27FC236}">
                <a16:creationId xmlns:a16="http://schemas.microsoft.com/office/drawing/2014/main" id="{C92B0136-5730-4EFB-9E5C-6C3E192CDE1E}"/>
              </a:ext>
            </a:extLst>
          </p:cNvPr>
          <p:cNvSpPr txBox="1"/>
          <p:nvPr/>
        </p:nvSpPr>
        <p:spPr>
          <a:xfrm>
            <a:off x="4615683" y="2012676"/>
            <a:ext cx="1049867" cy="1609755"/>
          </a:xfrm>
          <a:prstGeom prst="rect">
            <a:avLst/>
          </a:prstGeom>
          <a:solidFill>
            <a:srgbClr val="FFFFFF"/>
          </a:solidFill>
          <a:ln>
            <a:solidFill>
              <a:schemeClr val="tx1"/>
            </a:solidFill>
          </a:ln>
          <a:effectLst>
            <a:glow rad="38100">
              <a:schemeClr val="tx1"/>
            </a:glow>
          </a:effectLst>
        </p:spPr>
        <p:txBody>
          <a:bodyPr>
            <a:spAutoFit/>
          </a:bodyPr>
          <a:lstStyle/>
          <a:p>
            <a:pPr defTabSz="430213" eaLnBrk="1" fontAlgn="auto" hangingPunct="1">
              <a:spcBef>
                <a:spcPts val="0"/>
              </a:spcBef>
              <a:spcAft>
                <a:spcPts val="400"/>
              </a:spcAft>
              <a:buSzPct val="100000"/>
              <a:defRPr/>
            </a:pPr>
            <a:endParaRPr lang="en-US" sz="1600" dirty="0" err="1">
              <a:solidFill>
                <a:srgbClr val="000000"/>
              </a:solidFill>
              <a:latin typeface="+mn-lt"/>
              <a:ea typeface="+mn-ea"/>
              <a:cs typeface="HP Simplified" pitchFamily="34" charset="0"/>
            </a:endParaRPr>
          </a:p>
        </p:txBody>
      </p:sp>
      <p:pic>
        <p:nvPicPr>
          <p:cNvPr id="90131" name="Picture 11">
            <a:extLst>
              <a:ext uri="{FF2B5EF4-FFF2-40B4-BE49-F238E27FC236}">
                <a16:creationId xmlns:a16="http://schemas.microsoft.com/office/drawing/2014/main" id="{28CE0FC0-B85A-4ECC-A123-841191CB25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6925" y="2197100"/>
            <a:ext cx="6651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2" name="Picture 12">
            <a:extLst>
              <a:ext uri="{FF2B5EF4-FFF2-40B4-BE49-F238E27FC236}">
                <a16:creationId xmlns:a16="http://schemas.microsoft.com/office/drawing/2014/main" id="{25780315-F3CE-4E39-A807-2438EA55D5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6925" y="2814638"/>
            <a:ext cx="665163"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33" name="Picture 13">
            <a:extLst>
              <a:ext uri="{FF2B5EF4-FFF2-40B4-BE49-F238E27FC236}">
                <a16:creationId xmlns:a16="http://schemas.microsoft.com/office/drawing/2014/main" id="{925E1586-0199-44BE-B9CC-ADC3E17798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0263" y="3430588"/>
            <a:ext cx="6651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C79FA397-D195-4C44-866B-061655175082}"/>
              </a:ext>
            </a:extLst>
          </p:cNvPr>
          <p:cNvSpPr/>
          <p:nvPr/>
        </p:nvSpPr>
        <p:spPr>
          <a:xfrm>
            <a:off x="6479129" y="1167876"/>
            <a:ext cx="1585620" cy="1422400"/>
          </a:xfrm>
          <a:prstGeom prst="rect">
            <a:avLst/>
          </a:prstGeom>
          <a:solidFill>
            <a:srgbClr val="ADE5F9"/>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0137" name="Picture 8" descr="Image result for cloud arrow">
            <a:extLst>
              <a:ext uri="{FF2B5EF4-FFF2-40B4-BE49-F238E27FC236}">
                <a16:creationId xmlns:a16="http://schemas.microsoft.com/office/drawing/2014/main" id="{C83E5178-8A2C-4A0D-986D-200D49C14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225" y="1322388"/>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33A70C6E-CFC8-4A90-ADE2-B8314A35195E}"/>
              </a:ext>
            </a:extLst>
          </p:cNvPr>
          <p:cNvCxnSpPr>
            <a:stCxn id="6" idx="3"/>
            <a:endCxn id="9" idx="1"/>
          </p:cNvCxnSpPr>
          <p:nvPr/>
        </p:nvCxnSpPr>
        <p:spPr>
          <a:xfrm flipV="1">
            <a:off x="2178050" y="1533525"/>
            <a:ext cx="989013" cy="12700"/>
          </a:xfrm>
          <a:prstGeom prst="line">
            <a:avLst/>
          </a:prstGeom>
          <a:ln w="19050" cmpd="sng">
            <a:solidFill>
              <a:srgbClr val="0070C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C523A9AC-1115-401B-84E1-4BA3AC11C6C1}"/>
              </a:ext>
            </a:extLst>
          </p:cNvPr>
          <p:cNvCxnSpPr>
            <a:stCxn id="9" idx="2"/>
          </p:cNvCxnSpPr>
          <p:nvPr/>
        </p:nvCxnSpPr>
        <p:spPr>
          <a:xfrm rot="16200000" flipH="1">
            <a:off x="4414043" y="1640682"/>
            <a:ext cx="925513" cy="901700"/>
          </a:xfrm>
          <a:prstGeom prst="curvedConnector4">
            <a:avLst>
              <a:gd name="adj1" fmla="val 21063"/>
              <a:gd name="adj2" fmla="val 124885"/>
            </a:avLst>
          </a:prstGeom>
          <a:ln w="19050" cmpd="sng">
            <a:solidFill>
              <a:srgbClr val="0070C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9" name="Connector: Curved 48">
            <a:extLst>
              <a:ext uri="{FF2B5EF4-FFF2-40B4-BE49-F238E27FC236}">
                <a16:creationId xmlns:a16="http://schemas.microsoft.com/office/drawing/2014/main" id="{2074D6D0-829E-4E7D-B198-8B0CD61CDACE}"/>
              </a:ext>
            </a:extLst>
          </p:cNvPr>
          <p:cNvCxnSpPr/>
          <p:nvPr/>
        </p:nvCxnSpPr>
        <p:spPr>
          <a:xfrm rot="16200000" flipH="1">
            <a:off x="4229100" y="1849438"/>
            <a:ext cx="898525" cy="511175"/>
          </a:xfrm>
          <a:prstGeom prst="curvedConnector2">
            <a:avLst/>
          </a:prstGeom>
          <a:ln w="19050" cmpd="sng">
            <a:solidFill>
              <a:srgbClr val="FFC000"/>
            </a:solidFill>
            <a:prstDash val="dashDot"/>
          </a:ln>
          <a:effectLst/>
        </p:spPr>
        <p:style>
          <a:lnRef idx="2">
            <a:schemeClr val="accent1"/>
          </a:lnRef>
          <a:fillRef idx="0">
            <a:schemeClr val="accent1"/>
          </a:fillRef>
          <a:effectRef idx="1">
            <a:schemeClr val="accent1"/>
          </a:effectRef>
          <a:fontRef idx="minor">
            <a:schemeClr val="tx1"/>
          </a:fontRef>
        </p:style>
      </p:cxnSp>
      <p:sp>
        <p:nvSpPr>
          <p:cNvPr id="64" name="Rectangle: Rounded Corners 63">
            <a:extLst>
              <a:ext uri="{FF2B5EF4-FFF2-40B4-BE49-F238E27FC236}">
                <a16:creationId xmlns:a16="http://schemas.microsoft.com/office/drawing/2014/main" id="{91FC10EE-1627-414B-9772-8A06A0A1A0A5}"/>
              </a:ext>
            </a:extLst>
          </p:cNvPr>
          <p:cNvSpPr/>
          <p:nvPr/>
        </p:nvSpPr>
        <p:spPr>
          <a:xfrm>
            <a:off x="820567" y="1046025"/>
            <a:ext cx="579294" cy="211294"/>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Client</a:t>
            </a:r>
          </a:p>
        </p:txBody>
      </p:sp>
      <p:sp>
        <p:nvSpPr>
          <p:cNvPr id="65" name="Rectangle: Rounded Corners 64">
            <a:extLst>
              <a:ext uri="{FF2B5EF4-FFF2-40B4-BE49-F238E27FC236}">
                <a16:creationId xmlns:a16="http://schemas.microsoft.com/office/drawing/2014/main" id="{D306EA33-3093-4F44-8DC3-D7ACF7C63F24}"/>
              </a:ext>
            </a:extLst>
          </p:cNvPr>
          <p:cNvSpPr/>
          <p:nvPr/>
        </p:nvSpPr>
        <p:spPr>
          <a:xfrm>
            <a:off x="2991556" y="1040349"/>
            <a:ext cx="1011092" cy="200390"/>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Docker_Host</a:t>
            </a:r>
          </a:p>
        </p:txBody>
      </p:sp>
      <p:sp>
        <p:nvSpPr>
          <p:cNvPr id="66" name="Rectangle: Rounded Corners 65">
            <a:extLst>
              <a:ext uri="{FF2B5EF4-FFF2-40B4-BE49-F238E27FC236}">
                <a16:creationId xmlns:a16="http://schemas.microsoft.com/office/drawing/2014/main" id="{A2FB0450-4715-4540-BC0F-07E35B885091}"/>
              </a:ext>
            </a:extLst>
          </p:cNvPr>
          <p:cNvSpPr/>
          <p:nvPr/>
        </p:nvSpPr>
        <p:spPr>
          <a:xfrm>
            <a:off x="6471968" y="1059647"/>
            <a:ext cx="755442" cy="197672"/>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Registry</a:t>
            </a:r>
          </a:p>
        </p:txBody>
      </p:sp>
      <p:pic>
        <p:nvPicPr>
          <p:cNvPr id="90150" name="Picture 6" descr="Image result for docker logo png">
            <a:extLst>
              <a:ext uri="{FF2B5EF4-FFF2-40B4-BE49-F238E27FC236}">
                <a16:creationId xmlns:a16="http://schemas.microsoft.com/office/drawing/2014/main" id="{B32CBA7C-0D2D-4206-9B5D-15CB76C56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7344"/>
          <a:stretch>
            <a:fillRect/>
          </a:stretch>
        </p:blipFill>
        <p:spPr bwMode="auto">
          <a:xfrm>
            <a:off x="7369175" y="855663"/>
            <a:ext cx="6953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Rounded Corners 67">
            <a:extLst>
              <a:ext uri="{FF2B5EF4-FFF2-40B4-BE49-F238E27FC236}">
                <a16:creationId xmlns:a16="http://schemas.microsoft.com/office/drawing/2014/main" id="{E3AF7F29-64A3-43EC-9D65-8165F635F6D5}"/>
              </a:ext>
            </a:extLst>
          </p:cNvPr>
          <p:cNvSpPr/>
          <p:nvPr/>
        </p:nvSpPr>
        <p:spPr>
          <a:xfrm>
            <a:off x="3162405" y="1926705"/>
            <a:ext cx="892314" cy="164358"/>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Containers</a:t>
            </a:r>
          </a:p>
        </p:txBody>
      </p:sp>
      <p:sp>
        <p:nvSpPr>
          <p:cNvPr id="69" name="Rectangle: Rounded Corners 68">
            <a:extLst>
              <a:ext uri="{FF2B5EF4-FFF2-40B4-BE49-F238E27FC236}">
                <a16:creationId xmlns:a16="http://schemas.microsoft.com/office/drawing/2014/main" id="{F9DB7BFE-9E59-4504-A227-56B02A082474}"/>
              </a:ext>
            </a:extLst>
          </p:cNvPr>
          <p:cNvSpPr/>
          <p:nvPr/>
        </p:nvSpPr>
        <p:spPr>
          <a:xfrm>
            <a:off x="4618579" y="1950854"/>
            <a:ext cx="652259" cy="175685"/>
          </a:xfrm>
          <a:prstGeom prst="roundRect">
            <a:avLst/>
          </a:prstGeom>
          <a:solidFill>
            <a:srgbClr val="FCFCFC"/>
          </a:solidFill>
          <a:ln>
            <a:solidFill>
              <a:schemeClr val="tx1"/>
            </a:solidFill>
          </a:ln>
          <a:effectLst>
            <a:glow rad="38100">
              <a:schemeClr val="tx1"/>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Images</a:t>
            </a:r>
          </a:p>
        </p:txBody>
      </p:sp>
      <p:cxnSp>
        <p:nvCxnSpPr>
          <p:cNvPr id="76" name="Connector: Curved 75">
            <a:extLst>
              <a:ext uri="{FF2B5EF4-FFF2-40B4-BE49-F238E27FC236}">
                <a16:creationId xmlns:a16="http://schemas.microsoft.com/office/drawing/2014/main" id="{006A1087-4390-4F50-9778-0994C935E365}"/>
              </a:ext>
            </a:extLst>
          </p:cNvPr>
          <p:cNvCxnSpPr>
            <a:stCxn id="5" idx="3"/>
            <a:endCxn id="9" idx="1"/>
          </p:cNvCxnSpPr>
          <p:nvPr/>
        </p:nvCxnSpPr>
        <p:spPr>
          <a:xfrm flipV="1">
            <a:off x="2159000" y="1533525"/>
            <a:ext cx="1008063" cy="411163"/>
          </a:xfrm>
          <a:prstGeom prst="curvedConnector3">
            <a:avLst/>
          </a:prstGeom>
          <a:ln w="19050" cmpd="sng">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sp>
        <p:nvSpPr>
          <p:cNvPr id="90158" name="TextBox 77">
            <a:extLst>
              <a:ext uri="{FF2B5EF4-FFF2-40B4-BE49-F238E27FC236}">
                <a16:creationId xmlns:a16="http://schemas.microsoft.com/office/drawing/2014/main" id="{97ACEF67-E781-4F2E-B752-38166C45FE6C}"/>
              </a:ext>
            </a:extLst>
          </p:cNvPr>
          <p:cNvSpPr txBox="1">
            <a:spLocks noChangeArrowheads="1"/>
          </p:cNvSpPr>
          <p:nvPr/>
        </p:nvSpPr>
        <p:spPr bwMode="auto">
          <a:xfrm>
            <a:off x="1981200" y="3151188"/>
            <a:ext cx="44450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000">
                <a:solidFill>
                  <a:srgbClr val="000000"/>
                </a:solidFill>
              </a:rPr>
              <a:t>build</a:t>
            </a:r>
          </a:p>
          <a:p>
            <a:pPr eaLnBrk="1" hangingPunct="1">
              <a:spcAft>
                <a:spcPts val="400"/>
              </a:spcAft>
              <a:buSzPct val="100000"/>
            </a:pPr>
            <a:r>
              <a:rPr lang="en-US" altLang="en-US" sz="1000">
                <a:solidFill>
                  <a:srgbClr val="000000"/>
                </a:solidFill>
              </a:rPr>
              <a:t>pull</a:t>
            </a:r>
          </a:p>
          <a:p>
            <a:pPr eaLnBrk="1" hangingPunct="1">
              <a:spcAft>
                <a:spcPts val="400"/>
              </a:spcAft>
              <a:buSzPct val="100000"/>
            </a:pPr>
            <a:r>
              <a:rPr lang="en-US" altLang="en-US" sz="1000">
                <a:solidFill>
                  <a:srgbClr val="000000"/>
                </a:solidFill>
              </a:rPr>
              <a:t>run</a:t>
            </a:r>
          </a:p>
        </p:txBody>
      </p:sp>
      <p:cxnSp>
        <p:nvCxnSpPr>
          <p:cNvPr id="80" name="Straight Connector 79">
            <a:extLst>
              <a:ext uri="{FF2B5EF4-FFF2-40B4-BE49-F238E27FC236}">
                <a16:creationId xmlns:a16="http://schemas.microsoft.com/office/drawing/2014/main" id="{103A8B40-AE4C-4F01-B168-4ACF9D46D363}"/>
              </a:ext>
            </a:extLst>
          </p:cNvPr>
          <p:cNvCxnSpPr/>
          <p:nvPr/>
        </p:nvCxnSpPr>
        <p:spPr>
          <a:xfrm>
            <a:off x="1365250" y="3282950"/>
            <a:ext cx="511175" cy="0"/>
          </a:xfrm>
          <a:prstGeom prst="line">
            <a:avLst/>
          </a:prstGeom>
          <a:ln w="19050" cmpd="sng">
            <a:solidFill>
              <a:srgbClr val="0070C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A101281-0AE8-406B-92BA-C5E51E2CA25D}"/>
              </a:ext>
            </a:extLst>
          </p:cNvPr>
          <p:cNvCxnSpPr/>
          <p:nvPr/>
        </p:nvCxnSpPr>
        <p:spPr>
          <a:xfrm>
            <a:off x="1357313" y="3494088"/>
            <a:ext cx="511175" cy="0"/>
          </a:xfrm>
          <a:prstGeom prst="line">
            <a:avLst/>
          </a:prstGeom>
          <a:ln w="19050" cmpd="sng">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8698042F-A40F-4198-B4CC-E5C367F61DB3}"/>
              </a:ext>
            </a:extLst>
          </p:cNvPr>
          <p:cNvCxnSpPr/>
          <p:nvPr/>
        </p:nvCxnSpPr>
        <p:spPr>
          <a:xfrm>
            <a:off x="1357313" y="3697288"/>
            <a:ext cx="511175" cy="0"/>
          </a:xfrm>
          <a:prstGeom prst="line">
            <a:avLst/>
          </a:prstGeom>
          <a:ln w="19050" cmpd="sng">
            <a:solidFill>
              <a:srgbClr val="FFC000"/>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EB3E23FB-B7F8-4C91-AB0A-17C1204B8E63}"/>
              </a:ext>
            </a:extLst>
          </p:cNvPr>
          <p:cNvCxnSpPr/>
          <p:nvPr/>
        </p:nvCxnSpPr>
        <p:spPr>
          <a:xfrm rot="5400000" flipH="1" flipV="1">
            <a:off x="5730876" y="1719262"/>
            <a:ext cx="633412" cy="1878013"/>
          </a:xfrm>
          <a:prstGeom prst="curvedConnector3">
            <a:avLst>
              <a:gd name="adj1" fmla="val 22524"/>
            </a:avLst>
          </a:prstGeom>
          <a:ln w="19050" cmpd="sng">
            <a:solidFill>
              <a:srgbClr val="0070C0"/>
            </a:solidFill>
            <a:prstDash val="sysDot"/>
            <a:tailEnd type="triangle"/>
          </a:ln>
          <a:effectLst/>
        </p:spPr>
        <p:style>
          <a:lnRef idx="2">
            <a:schemeClr val="accent1"/>
          </a:lnRef>
          <a:fillRef idx="0">
            <a:schemeClr val="accent1"/>
          </a:fillRef>
          <a:effectRef idx="1">
            <a:schemeClr val="accent1"/>
          </a:effectRef>
          <a:fontRef idx="minor">
            <a:schemeClr val="tx1"/>
          </a:fontRef>
        </p:style>
      </p:cxnSp>
      <p:pic>
        <p:nvPicPr>
          <p:cNvPr id="90163" name="Picture 18">
            <a:extLst>
              <a:ext uri="{FF2B5EF4-FFF2-40B4-BE49-F238E27FC236}">
                <a16:creationId xmlns:a16="http://schemas.microsoft.com/office/drawing/2014/main" id="{15C60158-5C64-4018-B22E-4BAFD726AE9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29188" y="2339975"/>
            <a:ext cx="42068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64" name="Picture 20">
            <a:extLst>
              <a:ext uri="{FF2B5EF4-FFF2-40B4-BE49-F238E27FC236}">
                <a16:creationId xmlns:a16="http://schemas.microsoft.com/office/drawing/2014/main" id="{EC05BEE2-BDE0-4BB4-939D-BE0A6004D69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41875" y="2873375"/>
            <a:ext cx="5730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65" name="Picture 21">
            <a:extLst>
              <a:ext uri="{FF2B5EF4-FFF2-40B4-BE49-F238E27FC236}">
                <a16:creationId xmlns:a16="http://schemas.microsoft.com/office/drawing/2014/main" id="{E6E0BA3C-3909-4242-B079-BACF49EABC62}"/>
              </a:ext>
            </a:extLst>
          </p:cNvPr>
          <p:cNvPicPr>
            <a:picLocks noChangeAspect="1"/>
          </p:cNvPicPr>
          <p:nvPr/>
        </p:nvPicPr>
        <p:blipFill>
          <a:blip r:embed="rId7">
            <a:extLst>
              <a:ext uri="{28A0092B-C50C-407E-A947-70E740481C1C}">
                <a14:useLocalDpi xmlns:a14="http://schemas.microsoft.com/office/drawing/2010/main" val="0"/>
              </a:ext>
            </a:extLst>
          </a:blip>
          <a:srcRect b="7896"/>
          <a:stretch>
            <a:fillRect/>
          </a:stretch>
        </p:blipFill>
        <p:spPr bwMode="auto">
          <a:xfrm>
            <a:off x="6689725" y="1844675"/>
            <a:ext cx="5365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Connector: Curved 44">
            <a:extLst>
              <a:ext uri="{FF2B5EF4-FFF2-40B4-BE49-F238E27FC236}">
                <a16:creationId xmlns:a16="http://schemas.microsoft.com/office/drawing/2014/main" id="{D496072F-1012-49E3-B6E0-77C6027149C9}"/>
              </a:ext>
            </a:extLst>
          </p:cNvPr>
          <p:cNvCxnSpPr/>
          <p:nvPr/>
        </p:nvCxnSpPr>
        <p:spPr>
          <a:xfrm rot="10800000">
            <a:off x="3916363" y="2419350"/>
            <a:ext cx="1014412" cy="134938"/>
          </a:xfrm>
          <a:prstGeom prst="curvedConnector3">
            <a:avLst>
              <a:gd name="adj1" fmla="val 74491"/>
            </a:avLst>
          </a:prstGeom>
          <a:ln w="19050" cmpd="sng">
            <a:solidFill>
              <a:srgbClr val="FFC000"/>
            </a:solidFill>
            <a:prstDash val="dash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onnector: Curved 45">
            <a:extLst>
              <a:ext uri="{FF2B5EF4-FFF2-40B4-BE49-F238E27FC236}">
                <a16:creationId xmlns:a16="http://schemas.microsoft.com/office/drawing/2014/main" id="{48DC44F4-4AE6-43C8-9052-FCCBFAE94F2A}"/>
              </a:ext>
            </a:extLst>
          </p:cNvPr>
          <p:cNvCxnSpPr/>
          <p:nvPr/>
        </p:nvCxnSpPr>
        <p:spPr>
          <a:xfrm flipV="1">
            <a:off x="2159000" y="1533525"/>
            <a:ext cx="1008063" cy="811213"/>
          </a:xfrm>
          <a:prstGeom prst="curvedConnector3">
            <a:avLst/>
          </a:prstGeom>
          <a:ln w="19050" cmpd="sng">
            <a:solidFill>
              <a:srgbClr val="FFC000"/>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38" name="Connector: Curved 37">
            <a:extLst>
              <a:ext uri="{FF2B5EF4-FFF2-40B4-BE49-F238E27FC236}">
                <a16:creationId xmlns:a16="http://schemas.microsoft.com/office/drawing/2014/main" id="{482C1414-CEE1-4972-AD0C-969430DFD8E6}"/>
              </a:ext>
            </a:extLst>
          </p:cNvPr>
          <p:cNvCxnSpPr/>
          <p:nvPr/>
        </p:nvCxnSpPr>
        <p:spPr>
          <a:xfrm>
            <a:off x="4440238" y="1655763"/>
            <a:ext cx="2305050" cy="471487"/>
          </a:xfrm>
          <a:prstGeom prst="curvedConnector3">
            <a:avLst>
              <a:gd name="adj1" fmla="val 51504"/>
            </a:avLst>
          </a:prstGeom>
          <a:ln w="19050" cmpd="sng">
            <a:solidFill>
              <a:schemeClr val="accent2"/>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A12D8EA-8155-EAD7-DCF6-0547E6E3936C}"/>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971DEEE6-4F7F-6F53-330C-404E89A4E492}"/>
              </a:ext>
            </a:extLst>
          </p:cNvPr>
          <p:cNvSpPr>
            <a:spLocks noGrp="1"/>
          </p:cNvSpPr>
          <p:nvPr>
            <p:ph type="sldNum" sz="quarter" idx="12"/>
          </p:nvPr>
        </p:nvSpPr>
        <p:spPr/>
        <p:txBody>
          <a:bodyPr/>
          <a:lstStyle/>
          <a:p>
            <a:pPr algn="l"/>
            <a:fld id="{AC618148-AE7B-4999-B781-E2BD6F485048}" type="slidenum">
              <a:rPr lang="en-IN" smtClean="0"/>
              <a:pPr algn="l"/>
              <a:t>34</a:t>
            </a:fld>
            <a:endParaRPr lang="en-IN" dirty="0"/>
          </a:p>
        </p:txBody>
      </p:sp>
      <p:sp>
        <p:nvSpPr>
          <p:cNvPr id="5" name="Rectangle 4">
            <a:extLst>
              <a:ext uri="{FF2B5EF4-FFF2-40B4-BE49-F238E27FC236}">
                <a16:creationId xmlns:a16="http://schemas.microsoft.com/office/drawing/2014/main" id="{7E740CB1-D338-4F08-BEF8-EB1FAC0028D9}"/>
              </a:ext>
            </a:extLst>
          </p:cNvPr>
          <p:cNvSpPr/>
          <p:nvPr/>
        </p:nvSpPr>
        <p:spPr>
          <a:xfrm>
            <a:off x="5097780" y="1424940"/>
            <a:ext cx="3886200" cy="24917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defRPr/>
            </a:pPr>
            <a:r>
              <a:rPr lang="en-US" altLang="en-US" sz="3600" dirty="0">
                <a:solidFill>
                  <a:srgbClr val="0DBA4B"/>
                </a:solidFill>
                <a:latin typeface="DM Sans" pitchFamily="2" charset="0"/>
              </a:rPr>
              <a:t>Docker’s Plugins And Plumbing</a:t>
            </a:r>
          </a:p>
          <a:p>
            <a:pPr algn="ctr" eaLnBrk="1" hangingPunct="1">
              <a:defRPr/>
            </a:pPr>
            <a:endParaRPr lang="en-US" altLang="en-US" sz="3600" dirty="0">
              <a:solidFill>
                <a:srgbClr val="0DBA4B"/>
              </a:solidFill>
              <a:latin typeface="DM Sans" pitchFamily="2" charset="0"/>
            </a:endParaRPr>
          </a:p>
        </p:txBody>
      </p:sp>
      <p:pic>
        <p:nvPicPr>
          <p:cNvPr id="4" name="Picture 3">
            <a:extLst>
              <a:ext uri="{FF2B5EF4-FFF2-40B4-BE49-F238E27FC236}">
                <a16:creationId xmlns:a16="http://schemas.microsoft.com/office/drawing/2014/main" id="{F4F79879-7C02-1D05-C1E1-D9B8DFA1B2EA}"/>
              </a:ext>
            </a:extLst>
          </p:cNvPr>
          <p:cNvPicPr>
            <a:picLocks noChangeAspect="1"/>
          </p:cNvPicPr>
          <p:nvPr/>
        </p:nvPicPr>
        <p:blipFill>
          <a:blip r:embed="rId2"/>
          <a:stretch>
            <a:fillRect/>
          </a:stretch>
        </p:blipFill>
        <p:spPr>
          <a:xfrm>
            <a:off x="363342" y="1424940"/>
            <a:ext cx="4514850" cy="23622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EE6864-5D75-954C-0620-0EFD7C4BC964}"/>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F5FEC34-8D91-EFF0-379D-EB10E4273EFB}"/>
              </a:ext>
            </a:extLst>
          </p:cNvPr>
          <p:cNvSpPr>
            <a:spLocks noGrp="1"/>
          </p:cNvSpPr>
          <p:nvPr>
            <p:ph type="sldNum" sz="quarter" idx="12"/>
          </p:nvPr>
        </p:nvSpPr>
        <p:spPr/>
        <p:txBody>
          <a:bodyPr/>
          <a:lstStyle/>
          <a:p>
            <a:pPr algn="l"/>
            <a:fld id="{AC618148-AE7B-4999-B781-E2BD6F485048}" type="slidenum">
              <a:rPr lang="en-IN" smtClean="0"/>
              <a:pPr algn="l"/>
              <a:t>35</a:t>
            </a:fld>
            <a:endParaRPr lang="en-IN" dirty="0"/>
          </a:p>
        </p:txBody>
      </p:sp>
      <p:sp>
        <p:nvSpPr>
          <p:cNvPr id="98306" name="Text Placeholder 1">
            <a:extLst>
              <a:ext uri="{FF2B5EF4-FFF2-40B4-BE49-F238E27FC236}">
                <a16:creationId xmlns:a16="http://schemas.microsoft.com/office/drawing/2014/main" id="{FD3C5865-27D7-4514-982A-9C6003CA964A}"/>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 Plugin’s And Plumbing</a:t>
            </a:r>
          </a:p>
        </p:txBody>
      </p:sp>
      <p:sp>
        <p:nvSpPr>
          <p:cNvPr id="98307" name="Rectangle 4">
            <a:extLst>
              <a:ext uri="{FF2B5EF4-FFF2-40B4-BE49-F238E27FC236}">
                <a16:creationId xmlns:a16="http://schemas.microsoft.com/office/drawing/2014/main" id="{0DA415A2-993E-437C-9144-A0C31A767F2D}"/>
              </a:ext>
            </a:extLst>
          </p:cNvPr>
          <p:cNvSpPr>
            <a:spLocks noChangeArrowheads="1"/>
          </p:cNvSpPr>
          <p:nvPr/>
        </p:nvSpPr>
        <p:spPr bwMode="auto">
          <a:xfrm>
            <a:off x="28575" y="-2778125"/>
            <a:ext cx="9115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	</a:t>
            </a:r>
          </a:p>
        </p:txBody>
      </p:sp>
      <p:grpSp>
        <p:nvGrpSpPr>
          <p:cNvPr id="98308" name="Group 1">
            <a:extLst>
              <a:ext uri="{FF2B5EF4-FFF2-40B4-BE49-F238E27FC236}">
                <a16:creationId xmlns:a16="http://schemas.microsoft.com/office/drawing/2014/main" id="{A5906D36-E22D-4D5C-8B7F-C70AC865181F}"/>
              </a:ext>
            </a:extLst>
          </p:cNvPr>
          <p:cNvGrpSpPr>
            <a:grpSpLocks/>
          </p:cNvGrpSpPr>
          <p:nvPr/>
        </p:nvGrpSpPr>
        <p:grpSpPr bwMode="auto">
          <a:xfrm>
            <a:off x="169863" y="738188"/>
            <a:ext cx="8974137" cy="4054475"/>
            <a:chOff x="169863" y="674116"/>
            <a:chExt cx="9038605" cy="4053754"/>
          </a:xfrm>
        </p:grpSpPr>
        <p:sp>
          <p:nvSpPr>
            <p:cNvPr id="84994" name="Rectangle 3">
              <a:extLst>
                <a:ext uri="{FF2B5EF4-FFF2-40B4-BE49-F238E27FC236}">
                  <a16:creationId xmlns:a16="http://schemas.microsoft.com/office/drawing/2014/main" id="{CE9BC52E-CBB3-455D-9304-3DCE27EE323C}"/>
                </a:ext>
              </a:extLst>
            </p:cNvPr>
            <p:cNvSpPr>
              <a:spLocks noChangeArrowheads="1"/>
            </p:cNvSpPr>
            <p:nvPr/>
          </p:nvSpPr>
          <p:spPr bwMode="auto">
            <a:xfrm>
              <a:off x="169863" y="674116"/>
              <a:ext cx="9038605" cy="523782"/>
            </a:xfrm>
            <a:prstGeom prst="rect">
              <a:avLst/>
            </a:prstGeom>
            <a:no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latin typeface="+mn-lt"/>
                </a:rPr>
                <a:t>The Docker engine and the Docker Hub do not in-and-of themselves constitute a complete solution for working with containers</a:t>
              </a:r>
            </a:p>
          </p:txBody>
        </p:sp>
        <p:grpSp>
          <p:nvGrpSpPr>
            <p:cNvPr id="98310" name="Group 3">
              <a:extLst>
                <a:ext uri="{FF2B5EF4-FFF2-40B4-BE49-F238E27FC236}">
                  <a16:creationId xmlns:a16="http://schemas.microsoft.com/office/drawing/2014/main" id="{D81B9178-D2B0-42C8-90AA-1C2DA8A11E72}"/>
                </a:ext>
              </a:extLst>
            </p:cNvPr>
            <p:cNvGrpSpPr>
              <a:grpSpLocks/>
            </p:cNvGrpSpPr>
            <p:nvPr/>
          </p:nvGrpSpPr>
          <p:grpSpPr bwMode="auto">
            <a:xfrm>
              <a:off x="426023" y="1266033"/>
              <a:ext cx="531240" cy="554034"/>
              <a:chOff x="1031757" y="3379396"/>
              <a:chExt cx="647956" cy="686584"/>
            </a:xfrm>
          </p:grpSpPr>
          <p:pic>
            <p:nvPicPr>
              <p:cNvPr id="98322" name="Picture 1">
                <a:extLst>
                  <a:ext uri="{FF2B5EF4-FFF2-40B4-BE49-F238E27FC236}">
                    <a16:creationId xmlns:a16="http://schemas.microsoft.com/office/drawing/2014/main" id="{6046DB8D-5545-4C15-B37D-3504882C21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1757" y="3379396"/>
                <a:ext cx="647956" cy="68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3" name="Picture 2">
                <a:extLst>
                  <a:ext uri="{FF2B5EF4-FFF2-40B4-BE49-F238E27FC236}">
                    <a16:creationId xmlns:a16="http://schemas.microsoft.com/office/drawing/2014/main" id="{F1F07898-B04F-4426-B675-29A4AC23DDD2}"/>
                  </a:ext>
                </a:extLst>
              </p:cNvPr>
              <p:cNvPicPr>
                <a:picLocks noChangeAspect="1"/>
              </p:cNvPicPr>
              <p:nvPr/>
            </p:nvPicPr>
            <p:blipFill>
              <a:blip r:embed="rId4">
                <a:clrChange>
                  <a:clrFrom>
                    <a:srgbClr val="FFFFFF"/>
                  </a:clrFrom>
                  <a:clrTo>
                    <a:srgbClr val="FFFFFF">
                      <a:alpha val="0"/>
                    </a:srgbClr>
                  </a:clrTo>
                </a:clrChange>
                <a:grayscl/>
                <a:biLevel thresh="50000"/>
                <a:extLst>
                  <a:ext uri="{28A0092B-C50C-407E-A947-70E740481C1C}">
                    <a14:useLocalDpi xmlns:a14="http://schemas.microsoft.com/office/drawing/2010/main" val="0"/>
                  </a:ext>
                </a:extLst>
              </a:blip>
              <a:srcRect/>
              <a:stretch>
                <a:fillRect/>
              </a:stretch>
            </p:blipFill>
            <p:spPr bwMode="auto">
              <a:xfrm>
                <a:off x="1397666" y="3722688"/>
                <a:ext cx="282047" cy="22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4" name="Picture 7">
                <a:extLst>
                  <a:ext uri="{FF2B5EF4-FFF2-40B4-BE49-F238E27FC236}">
                    <a16:creationId xmlns:a16="http://schemas.microsoft.com/office/drawing/2014/main" id="{A8559415-1B69-44D5-A000-33ABA61CAAB7}"/>
                  </a:ext>
                </a:extLst>
              </p:cNvPr>
              <p:cNvPicPr>
                <a:picLocks noChangeAspect="1"/>
              </p:cNvPicPr>
              <p:nvPr/>
            </p:nvPicPr>
            <p:blipFill>
              <a:blip r:embed="rId4">
                <a:clrChange>
                  <a:clrFrom>
                    <a:srgbClr val="FFFFFF"/>
                  </a:clrFrom>
                  <a:clrTo>
                    <a:srgbClr val="FFFFFF">
                      <a:alpha val="0"/>
                    </a:srgbClr>
                  </a:clrTo>
                </a:clrChange>
                <a:grayscl/>
                <a:biLevel thresh="50000"/>
                <a:extLst>
                  <a:ext uri="{28A0092B-C50C-407E-A947-70E740481C1C}">
                    <a14:useLocalDpi xmlns:a14="http://schemas.microsoft.com/office/drawing/2010/main" val="0"/>
                  </a:ext>
                </a:extLst>
              </a:blip>
              <a:srcRect/>
              <a:stretch>
                <a:fillRect/>
              </a:stretch>
            </p:blipFill>
            <p:spPr bwMode="auto">
              <a:xfrm>
                <a:off x="1061574" y="3712749"/>
                <a:ext cx="282047" cy="22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997" name="Rectangle 5">
              <a:extLst>
                <a:ext uri="{FF2B5EF4-FFF2-40B4-BE49-F238E27FC236}">
                  <a16:creationId xmlns:a16="http://schemas.microsoft.com/office/drawing/2014/main" id="{F549428B-4381-4E86-B433-FAA19C617070}"/>
                </a:ext>
              </a:extLst>
            </p:cNvPr>
            <p:cNvSpPr>
              <a:spLocks noChangeArrowheads="1"/>
            </p:cNvSpPr>
            <p:nvPr/>
          </p:nvSpPr>
          <p:spPr bwMode="auto">
            <a:xfrm>
              <a:off x="1087634" y="1499469"/>
              <a:ext cx="7789861" cy="307920"/>
            </a:xfrm>
            <a:prstGeom prst="rect">
              <a:avLst/>
            </a:prstGeom>
            <a:no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buFont typeface="Wingdings" panose="05000000000000000000" pitchFamily="2" charset="2"/>
                <a:buChar char="ü"/>
                <a:defRPr/>
              </a:pPr>
              <a:r>
                <a:rPr lang="en-US" altLang="en-US" sz="1400" dirty="0">
                  <a:solidFill>
                    <a:srgbClr val="000000"/>
                  </a:solidFill>
                  <a:latin typeface="+mn-lt"/>
                </a:rPr>
                <a:t>API level allowing components to hook into the Docker Engine	</a:t>
              </a:r>
              <a:endParaRPr lang="en-US" altLang="en-US" sz="3200" dirty="0">
                <a:latin typeface="+mn-lt"/>
              </a:endParaRPr>
            </a:p>
          </p:txBody>
        </p:sp>
        <p:sp>
          <p:nvSpPr>
            <p:cNvPr id="84998" name="Rectangle 14">
              <a:extLst>
                <a:ext uri="{FF2B5EF4-FFF2-40B4-BE49-F238E27FC236}">
                  <a16:creationId xmlns:a16="http://schemas.microsoft.com/office/drawing/2014/main" id="{82D114B4-50B6-47A1-9C64-221B91DA9A3E}"/>
                </a:ext>
              </a:extLst>
            </p:cNvPr>
            <p:cNvSpPr>
              <a:spLocks noChangeArrowheads="1"/>
            </p:cNvSpPr>
            <p:nvPr/>
          </p:nvSpPr>
          <p:spPr bwMode="auto">
            <a:xfrm>
              <a:off x="1078041" y="3193030"/>
              <a:ext cx="8066471" cy="523782"/>
            </a:xfrm>
            <a:prstGeom prst="rect">
              <a:avLst/>
            </a:prstGeom>
            <a:no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buFont typeface="Wingdings" panose="05000000000000000000" pitchFamily="2" charset="2"/>
                <a:buChar char="ü"/>
                <a:defRPr/>
              </a:pPr>
              <a:r>
                <a:rPr lang="en-US" altLang="en-US" sz="1400" dirty="0">
                  <a:solidFill>
                    <a:srgbClr val="000000"/>
                  </a:solidFill>
                  <a:latin typeface="+mn-lt"/>
                </a:rPr>
                <a:t>Installs and configures Docker hosts on local or remote resources</a:t>
              </a:r>
            </a:p>
            <a:p>
              <a:pPr marL="285750" indent="-285750" eaLnBrk="1" hangingPunct="1">
                <a:buFont typeface="Wingdings" panose="05000000000000000000" pitchFamily="2" charset="2"/>
                <a:buChar char="ü"/>
                <a:defRPr/>
              </a:pPr>
              <a:r>
                <a:rPr lang="en-US" altLang="en-US" sz="1400" dirty="0">
                  <a:solidFill>
                    <a:srgbClr val="000000"/>
                  </a:solidFill>
                  <a:latin typeface="+mn-lt"/>
                </a:rPr>
                <a:t>Machine also configures the Docker client, making it easy to swap between environments	</a:t>
              </a:r>
            </a:p>
          </p:txBody>
        </p:sp>
        <p:sp>
          <p:nvSpPr>
            <p:cNvPr id="84999" name="Rectangle 8">
              <a:extLst>
                <a:ext uri="{FF2B5EF4-FFF2-40B4-BE49-F238E27FC236}">
                  <a16:creationId xmlns:a16="http://schemas.microsoft.com/office/drawing/2014/main" id="{94710493-54AC-4D5C-AD77-E41D269C8AC4}"/>
                </a:ext>
              </a:extLst>
            </p:cNvPr>
            <p:cNvSpPr>
              <a:spLocks noChangeArrowheads="1"/>
            </p:cNvSpPr>
            <p:nvPr/>
          </p:nvSpPr>
          <p:spPr bwMode="auto">
            <a:xfrm>
              <a:off x="1098826" y="1255038"/>
              <a:ext cx="999316" cy="307920"/>
            </a:xfrm>
            <a:prstGeom prst="rect">
              <a:avLst/>
            </a:prstGeom>
            <a:noFill/>
            <a:ln>
              <a:noFill/>
            </a:ln>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rgbClr val="000000"/>
                  </a:solidFill>
                  <a:latin typeface="+mn-lt"/>
                </a:rPr>
                <a:t>Docker API</a:t>
              </a:r>
            </a:p>
          </p:txBody>
        </p:sp>
        <p:pic>
          <p:nvPicPr>
            <p:cNvPr id="98314" name="Picture 16">
              <a:extLst>
                <a:ext uri="{FF2B5EF4-FFF2-40B4-BE49-F238E27FC236}">
                  <a16:creationId xmlns:a16="http://schemas.microsoft.com/office/drawing/2014/main" id="{30E378BD-A479-48B4-A900-CE88A8C910B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1" y="1995139"/>
              <a:ext cx="576262" cy="67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1" name="Rectangle 25">
              <a:extLst>
                <a:ext uri="{FF2B5EF4-FFF2-40B4-BE49-F238E27FC236}">
                  <a16:creationId xmlns:a16="http://schemas.microsoft.com/office/drawing/2014/main" id="{1CAE0FDD-D4BA-42E1-ADFC-922C68FE6864}"/>
                </a:ext>
              </a:extLst>
            </p:cNvPr>
            <p:cNvSpPr>
              <a:spLocks noChangeArrowheads="1"/>
            </p:cNvSpPr>
            <p:nvPr/>
          </p:nvSpPr>
          <p:spPr bwMode="auto">
            <a:xfrm>
              <a:off x="1065249" y="1942302"/>
              <a:ext cx="1437414" cy="307920"/>
            </a:xfrm>
            <a:prstGeom prst="rect">
              <a:avLst/>
            </a:prstGeom>
            <a:noFill/>
            <a:ln>
              <a:noFill/>
            </a:ln>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rgbClr val="000000"/>
                  </a:solidFill>
                  <a:latin typeface="+mn-lt"/>
                </a:rPr>
                <a:t>Docker Compose</a:t>
              </a:r>
            </a:p>
          </p:txBody>
        </p:sp>
        <p:sp>
          <p:nvSpPr>
            <p:cNvPr id="85002" name="Rectangle 26">
              <a:extLst>
                <a:ext uri="{FF2B5EF4-FFF2-40B4-BE49-F238E27FC236}">
                  <a16:creationId xmlns:a16="http://schemas.microsoft.com/office/drawing/2014/main" id="{5E4D13D7-89B2-41E5-90D0-A52CEE8477B1}"/>
                </a:ext>
              </a:extLst>
            </p:cNvPr>
            <p:cNvSpPr>
              <a:spLocks noChangeArrowheads="1"/>
            </p:cNvSpPr>
            <p:nvPr/>
          </p:nvSpPr>
          <p:spPr bwMode="auto">
            <a:xfrm>
              <a:off x="1098826" y="2218478"/>
              <a:ext cx="7809048" cy="523782"/>
            </a:xfrm>
            <a:prstGeom prst="rect">
              <a:avLst/>
            </a:prstGeom>
            <a:no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buFont typeface="Wingdings" panose="05000000000000000000" pitchFamily="2" charset="2"/>
                <a:buChar char="ü"/>
                <a:defRPr/>
              </a:pPr>
              <a:r>
                <a:rPr lang="en-US" altLang="en-US" sz="1400" dirty="0">
                  <a:solidFill>
                    <a:srgbClr val="000000"/>
                  </a:solidFill>
                  <a:latin typeface="+mn-lt"/>
                </a:rPr>
                <a:t>Tool for building and running applications composed of multiple Docker containers </a:t>
              </a:r>
            </a:p>
            <a:p>
              <a:pPr marL="285750" indent="-285750" eaLnBrk="1" hangingPunct="1">
                <a:buFont typeface="Wingdings" panose="05000000000000000000" pitchFamily="2" charset="2"/>
                <a:buChar char="ü"/>
                <a:defRPr/>
              </a:pPr>
              <a:r>
                <a:rPr lang="en-US" altLang="en-US" sz="1400" dirty="0">
                  <a:solidFill>
                    <a:srgbClr val="000000"/>
                  </a:solidFill>
                  <a:latin typeface="+mn-lt"/>
                </a:rPr>
                <a:t>Used in development and testing rather than production</a:t>
              </a:r>
            </a:p>
          </p:txBody>
        </p:sp>
        <p:pic>
          <p:nvPicPr>
            <p:cNvPr id="98317" name="Picture 17">
              <a:extLst>
                <a:ext uri="{FF2B5EF4-FFF2-40B4-BE49-F238E27FC236}">
                  <a16:creationId xmlns:a16="http://schemas.microsoft.com/office/drawing/2014/main" id="{B33B05B3-BDD8-4534-B479-F84E999FE24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0469" y="2918841"/>
              <a:ext cx="472311" cy="72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4" name="Rectangle 28">
              <a:extLst>
                <a:ext uri="{FF2B5EF4-FFF2-40B4-BE49-F238E27FC236}">
                  <a16:creationId xmlns:a16="http://schemas.microsoft.com/office/drawing/2014/main" id="{EFA1B3E5-6D5A-4B80-B7C1-0D69D3511BE7}"/>
                </a:ext>
              </a:extLst>
            </p:cNvPr>
            <p:cNvSpPr>
              <a:spLocks noChangeArrowheads="1"/>
            </p:cNvSpPr>
            <p:nvPr/>
          </p:nvSpPr>
          <p:spPr bwMode="auto">
            <a:xfrm>
              <a:off x="1087634" y="2918442"/>
              <a:ext cx="1392645" cy="307920"/>
            </a:xfrm>
            <a:prstGeom prst="rect">
              <a:avLst/>
            </a:prstGeom>
            <a:noFill/>
            <a:ln>
              <a:noFill/>
            </a:ln>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rgbClr val="000000"/>
                  </a:solidFill>
                  <a:latin typeface="+mn-lt"/>
                </a:rPr>
                <a:t>Docker Machine</a:t>
              </a:r>
            </a:p>
          </p:txBody>
        </p:sp>
        <p:sp>
          <p:nvSpPr>
            <p:cNvPr id="85005" name="Rectangle 13">
              <a:extLst>
                <a:ext uri="{FF2B5EF4-FFF2-40B4-BE49-F238E27FC236}">
                  <a16:creationId xmlns:a16="http://schemas.microsoft.com/office/drawing/2014/main" id="{965627EC-51D6-413C-B5EB-E708F78BC775}"/>
                </a:ext>
              </a:extLst>
            </p:cNvPr>
            <p:cNvSpPr>
              <a:spLocks noChangeArrowheads="1"/>
            </p:cNvSpPr>
            <p:nvPr/>
          </p:nvSpPr>
          <p:spPr bwMode="auto">
            <a:xfrm>
              <a:off x="1079639" y="4204088"/>
              <a:ext cx="6745777" cy="523782"/>
            </a:xfrm>
            <a:prstGeom prst="rect">
              <a:avLst/>
            </a:prstGeom>
            <a:no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buFont typeface="Wingdings" panose="05000000000000000000" pitchFamily="2" charset="2"/>
                <a:buChar char="ü"/>
                <a:defRPr/>
              </a:pPr>
              <a:r>
                <a:rPr lang="en-US" altLang="en-US" sz="1400" dirty="0" err="1">
                  <a:solidFill>
                    <a:srgbClr val="000000"/>
                  </a:solidFill>
                  <a:latin typeface="+mn-lt"/>
                </a:rPr>
                <a:t>Kitematic</a:t>
              </a:r>
              <a:r>
                <a:rPr lang="en-US" altLang="en-US" sz="1400" dirty="0">
                  <a:solidFill>
                    <a:srgbClr val="000000"/>
                  </a:solidFill>
                  <a:latin typeface="+mn-lt"/>
                </a:rPr>
                <a:t> is a Mac OS and Windows GUI for running and managing Docker containers	</a:t>
              </a:r>
            </a:p>
          </p:txBody>
        </p:sp>
        <p:pic>
          <p:nvPicPr>
            <p:cNvPr id="98320" name="Picture 19">
              <a:extLst>
                <a:ext uri="{FF2B5EF4-FFF2-40B4-BE49-F238E27FC236}">
                  <a16:creationId xmlns:a16="http://schemas.microsoft.com/office/drawing/2014/main" id="{42C19828-6685-4FB7-931F-282E684B860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3211" y="4010787"/>
              <a:ext cx="732002" cy="45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7" name="Rectangle 30">
              <a:extLst>
                <a:ext uri="{FF2B5EF4-FFF2-40B4-BE49-F238E27FC236}">
                  <a16:creationId xmlns:a16="http://schemas.microsoft.com/office/drawing/2014/main" id="{1F9E9450-ADA9-47BE-8562-A2D3C23CF423}"/>
                </a:ext>
              </a:extLst>
            </p:cNvPr>
            <p:cNvSpPr>
              <a:spLocks noChangeArrowheads="1"/>
            </p:cNvSpPr>
            <p:nvPr/>
          </p:nvSpPr>
          <p:spPr bwMode="auto">
            <a:xfrm>
              <a:off x="1100425" y="3878708"/>
              <a:ext cx="1453403" cy="307920"/>
            </a:xfrm>
            <a:prstGeom prst="rect">
              <a:avLst/>
            </a:prstGeom>
            <a:noFill/>
            <a:ln>
              <a:noFill/>
            </a:ln>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rgbClr val="000000"/>
                  </a:solidFill>
                  <a:latin typeface="+mn-lt"/>
                </a:rPr>
                <a:t>Docker </a:t>
              </a:r>
              <a:r>
                <a:rPr lang="en-US" altLang="en-US" sz="1400" b="1" dirty="0" err="1">
                  <a:solidFill>
                    <a:srgbClr val="000000"/>
                  </a:solidFill>
                  <a:latin typeface="+mn-lt"/>
                </a:rPr>
                <a:t>Kitematic</a:t>
              </a:r>
              <a:endParaRPr lang="en-US" altLang="en-US" sz="1400" b="1" dirty="0">
                <a:solidFill>
                  <a:srgbClr val="000000"/>
                </a:solidFill>
                <a:latin typeface="+mn-lt"/>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a:extLst>
              <a:ext uri="{FF2B5EF4-FFF2-40B4-BE49-F238E27FC236}">
                <a16:creationId xmlns:a16="http://schemas.microsoft.com/office/drawing/2014/main" id="{226CDD58-946A-43DA-9977-43FCD8A5329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100" y="895350"/>
            <a:ext cx="57943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D7A8F0B-ADFA-C8ED-401D-4C1CE32DEBFA}"/>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7A25E90D-B5ED-C847-6830-83D1D460A036}"/>
              </a:ext>
            </a:extLst>
          </p:cNvPr>
          <p:cNvSpPr>
            <a:spLocks noGrp="1"/>
          </p:cNvSpPr>
          <p:nvPr>
            <p:ph type="sldNum" sz="quarter" idx="12"/>
          </p:nvPr>
        </p:nvSpPr>
        <p:spPr/>
        <p:txBody>
          <a:bodyPr/>
          <a:lstStyle/>
          <a:p>
            <a:pPr algn="l"/>
            <a:fld id="{AC618148-AE7B-4999-B781-E2BD6F485048}" type="slidenum">
              <a:rPr lang="en-IN" smtClean="0"/>
              <a:pPr algn="l"/>
              <a:t>36</a:t>
            </a:fld>
            <a:endParaRPr lang="en-IN" dirty="0"/>
          </a:p>
        </p:txBody>
      </p:sp>
      <p:sp>
        <p:nvSpPr>
          <p:cNvPr id="100355" name="Text Placeholder 1">
            <a:extLst>
              <a:ext uri="{FF2B5EF4-FFF2-40B4-BE49-F238E27FC236}">
                <a16:creationId xmlns:a16="http://schemas.microsoft.com/office/drawing/2014/main" id="{0108015C-D04D-4052-B350-799A6BC74620}"/>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 Plugin’s And Plumbing</a:t>
            </a:r>
          </a:p>
        </p:txBody>
      </p:sp>
      <p:sp>
        <p:nvSpPr>
          <p:cNvPr id="100356" name="Rectangle 4">
            <a:extLst>
              <a:ext uri="{FF2B5EF4-FFF2-40B4-BE49-F238E27FC236}">
                <a16:creationId xmlns:a16="http://schemas.microsoft.com/office/drawing/2014/main" id="{6EFFB533-E7FD-4B99-B7AB-7476D2D1FCF8}"/>
              </a:ext>
            </a:extLst>
          </p:cNvPr>
          <p:cNvSpPr>
            <a:spLocks noChangeArrowheads="1"/>
          </p:cNvSpPr>
          <p:nvPr/>
        </p:nvSpPr>
        <p:spPr bwMode="auto">
          <a:xfrm>
            <a:off x="28575" y="-2778125"/>
            <a:ext cx="9115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	</a:t>
            </a:r>
          </a:p>
        </p:txBody>
      </p:sp>
      <p:sp>
        <p:nvSpPr>
          <p:cNvPr id="100357" name="Rectangle 5">
            <a:extLst>
              <a:ext uri="{FF2B5EF4-FFF2-40B4-BE49-F238E27FC236}">
                <a16:creationId xmlns:a16="http://schemas.microsoft.com/office/drawing/2014/main" id="{BCABB0A6-3727-4042-AA56-3C945ACE4408}"/>
              </a:ext>
            </a:extLst>
          </p:cNvPr>
          <p:cNvSpPr>
            <a:spLocks noChangeArrowheads="1"/>
          </p:cNvSpPr>
          <p:nvPr/>
        </p:nvSpPr>
        <p:spPr bwMode="auto">
          <a:xfrm>
            <a:off x="1004888" y="1006475"/>
            <a:ext cx="78120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buFont typeface="Wingdings" panose="05000000000000000000" pitchFamily="2" charset="2"/>
              <a:buChar char="ü"/>
            </a:pPr>
            <a:r>
              <a:rPr lang="en-US" altLang="en-US" sz="1400">
                <a:solidFill>
                  <a:srgbClr val="000000"/>
                </a:solidFill>
              </a:rPr>
              <a:t>Docker’s on premise solution for storing and managing Docker images</a:t>
            </a:r>
          </a:p>
          <a:p>
            <a:pPr eaLnBrk="1" hangingPunct="1">
              <a:buFont typeface="Wingdings" panose="05000000000000000000" pitchFamily="2" charset="2"/>
              <a:buChar char="ü"/>
            </a:pPr>
            <a:r>
              <a:rPr lang="en-US" altLang="en-US" sz="1400">
                <a:solidFill>
                  <a:srgbClr val="000000"/>
                </a:solidFill>
              </a:rPr>
              <a:t>A local version of Docker Hub that can integrate with an existing security infrastructure and helps organizations comply with regulations regarding the storage and security of data</a:t>
            </a:r>
          </a:p>
          <a:p>
            <a:pPr eaLnBrk="1" hangingPunct="1">
              <a:buFont typeface="Wingdings" panose="05000000000000000000" pitchFamily="2" charset="2"/>
              <a:buChar char="ü"/>
            </a:pPr>
            <a:r>
              <a:rPr lang="en-US" altLang="en-US" sz="1400">
                <a:solidFill>
                  <a:srgbClr val="000000"/>
                </a:solidFill>
              </a:rPr>
              <a:t>Only non–open source product from Docker Inc.	</a:t>
            </a:r>
            <a:endParaRPr lang="en-US" altLang="en-US" sz="1400"/>
          </a:p>
        </p:txBody>
      </p:sp>
      <p:sp>
        <p:nvSpPr>
          <p:cNvPr id="86022" name="Rectangle 8">
            <a:extLst>
              <a:ext uri="{FF2B5EF4-FFF2-40B4-BE49-F238E27FC236}">
                <a16:creationId xmlns:a16="http://schemas.microsoft.com/office/drawing/2014/main" id="{4AA5C6ED-A897-48C9-9B88-7742EA15B86A}"/>
              </a:ext>
            </a:extLst>
          </p:cNvPr>
          <p:cNvSpPr>
            <a:spLocks noChangeArrowheads="1"/>
          </p:cNvSpPr>
          <p:nvPr/>
        </p:nvSpPr>
        <p:spPr bwMode="auto">
          <a:xfrm>
            <a:off x="1044575" y="719138"/>
            <a:ext cx="1943100" cy="307975"/>
          </a:xfrm>
          <a:prstGeom prst="rect">
            <a:avLst/>
          </a:prstGeom>
          <a:noFill/>
          <a:ln>
            <a:noFill/>
          </a:ln>
        </p:spPr>
        <p:txBody>
          <a:bodyPr wrap="non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rgbClr val="000000"/>
                </a:solidFill>
                <a:latin typeface="+mn-lt"/>
              </a:rPr>
              <a:t>Docker Trusted Registry</a:t>
            </a:r>
          </a:p>
        </p:txBody>
      </p:sp>
      <p:sp>
        <p:nvSpPr>
          <p:cNvPr id="86023" name="Rectangle 18">
            <a:extLst>
              <a:ext uri="{FF2B5EF4-FFF2-40B4-BE49-F238E27FC236}">
                <a16:creationId xmlns:a16="http://schemas.microsoft.com/office/drawing/2014/main" id="{DE21C96F-7936-4BF7-97EE-CB65304748A3}"/>
              </a:ext>
            </a:extLst>
          </p:cNvPr>
          <p:cNvSpPr>
            <a:spLocks noChangeArrowheads="1"/>
          </p:cNvSpPr>
          <p:nvPr/>
        </p:nvSpPr>
        <p:spPr bwMode="auto">
          <a:xfrm>
            <a:off x="1004888" y="2446338"/>
            <a:ext cx="7710487" cy="307975"/>
          </a:xfrm>
          <a:prstGeom prst="rect">
            <a:avLst/>
          </a:prstGeom>
          <a:no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buFont typeface="Wingdings" panose="05000000000000000000" pitchFamily="2" charset="2"/>
              <a:buChar char="ü"/>
              <a:defRPr/>
            </a:pPr>
            <a:r>
              <a:rPr lang="en-US" altLang="en-US" sz="1400" dirty="0">
                <a:solidFill>
                  <a:srgbClr val="000000"/>
                </a:solidFill>
                <a:latin typeface="+mn-lt"/>
              </a:rPr>
              <a:t>Used to group several Docker hosts, allowing the user to treat them as a unified resource	</a:t>
            </a:r>
          </a:p>
        </p:txBody>
      </p:sp>
      <p:grpSp>
        <p:nvGrpSpPr>
          <p:cNvPr id="100360" name="Group 15">
            <a:extLst>
              <a:ext uri="{FF2B5EF4-FFF2-40B4-BE49-F238E27FC236}">
                <a16:creationId xmlns:a16="http://schemas.microsoft.com/office/drawing/2014/main" id="{9B0A3114-C469-461A-A2A7-720587B1C321}"/>
              </a:ext>
            </a:extLst>
          </p:cNvPr>
          <p:cNvGrpSpPr>
            <a:grpSpLocks/>
          </p:cNvGrpSpPr>
          <p:nvPr/>
        </p:nvGrpSpPr>
        <p:grpSpPr bwMode="auto">
          <a:xfrm>
            <a:off x="225425" y="2122488"/>
            <a:ext cx="730250" cy="600075"/>
            <a:chOff x="4114800" y="1517964"/>
            <a:chExt cx="637953" cy="615977"/>
          </a:xfrm>
        </p:grpSpPr>
        <p:pic>
          <p:nvPicPr>
            <p:cNvPr id="100364" name="Picture 9">
              <a:extLst>
                <a:ext uri="{FF2B5EF4-FFF2-40B4-BE49-F238E27FC236}">
                  <a16:creationId xmlns:a16="http://schemas.microsoft.com/office/drawing/2014/main" id="{971A66AC-F1B5-4320-BEEF-E3E029D30381}"/>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38330"/>
            <a:stretch>
              <a:fillRect/>
            </a:stretch>
          </p:blipFill>
          <p:spPr bwMode="auto">
            <a:xfrm>
              <a:off x="4114800" y="1568391"/>
              <a:ext cx="637953" cy="5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9C1930AE-74AC-4188-A938-262FD1BB6DF5}"/>
                </a:ext>
              </a:extLst>
            </p:cNvPr>
            <p:cNvSpPr/>
            <p:nvPr/>
          </p:nvSpPr>
          <p:spPr>
            <a:xfrm>
              <a:off x="4547499" y="1517964"/>
              <a:ext cx="205254" cy="602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a:p>
          </p:txBody>
        </p:sp>
        <p:sp>
          <p:nvSpPr>
            <p:cNvPr id="15" name="Rectangle 14">
              <a:extLst>
                <a:ext uri="{FF2B5EF4-FFF2-40B4-BE49-F238E27FC236}">
                  <a16:creationId xmlns:a16="http://schemas.microsoft.com/office/drawing/2014/main" id="{D110BB4E-942D-435F-96F1-68854606D842}"/>
                </a:ext>
              </a:extLst>
            </p:cNvPr>
            <p:cNvSpPr/>
            <p:nvPr/>
          </p:nvSpPr>
          <p:spPr>
            <a:xfrm>
              <a:off x="4601586" y="1568480"/>
              <a:ext cx="73503" cy="6029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a:p>
          </p:txBody>
        </p:sp>
        <p:sp>
          <p:nvSpPr>
            <p:cNvPr id="16" name="Rectangle 15">
              <a:extLst>
                <a:ext uri="{FF2B5EF4-FFF2-40B4-BE49-F238E27FC236}">
                  <a16:creationId xmlns:a16="http://schemas.microsoft.com/office/drawing/2014/main" id="{4168C41A-4F0D-4F8F-BDA6-36EA59B669EF}"/>
                </a:ext>
              </a:extLst>
            </p:cNvPr>
            <p:cNvSpPr/>
            <p:nvPr/>
          </p:nvSpPr>
          <p:spPr>
            <a:xfrm>
              <a:off x="4171661" y="1521223"/>
              <a:ext cx="90145" cy="10755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a:p>
          </p:txBody>
        </p:sp>
      </p:grpSp>
      <p:sp>
        <p:nvSpPr>
          <p:cNvPr id="100361" name="Rectangle 23">
            <a:extLst>
              <a:ext uri="{FF2B5EF4-FFF2-40B4-BE49-F238E27FC236}">
                <a16:creationId xmlns:a16="http://schemas.microsoft.com/office/drawing/2014/main" id="{C6062588-35E9-45D0-8A04-82AA022F22E1}"/>
              </a:ext>
            </a:extLst>
          </p:cNvPr>
          <p:cNvSpPr>
            <a:spLocks noChangeArrowheads="1"/>
          </p:cNvSpPr>
          <p:nvPr/>
        </p:nvSpPr>
        <p:spPr bwMode="auto">
          <a:xfrm>
            <a:off x="1054100" y="2189163"/>
            <a:ext cx="3621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solidFill>
                  <a:srgbClr val="000000"/>
                </a:solidFill>
              </a:rPr>
              <a:t>Docker Swarm </a:t>
            </a:r>
            <a:r>
              <a:rPr lang="mr-IN" altLang="en-US" sz="1400" b="1">
                <a:solidFill>
                  <a:srgbClr val="000000"/>
                </a:solidFill>
              </a:rPr>
              <a:t>–</a:t>
            </a:r>
            <a:r>
              <a:rPr lang="en-US" altLang="en-US" sz="1400" b="1">
                <a:solidFill>
                  <a:srgbClr val="000000"/>
                </a:solidFill>
              </a:rPr>
              <a:t> Docker’s Clustering Solution </a:t>
            </a:r>
          </a:p>
        </p:txBody>
      </p:sp>
      <p:sp>
        <p:nvSpPr>
          <p:cNvPr id="86026" name="Rectangle 3">
            <a:extLst>
              <a:ext uri="{FF2B5EF4-FFF2-40B4-BE49-F238E27FC236}">
                <a16:creationId xmlns:a16="http://schemas.microsoft.com/office/drawing/2014/main" id="{8F4FE9A1-D86F-4DB1-9FBE-2C7F8AF33164}"/>
              </a:ext>
            </a:extLst>
          </p:cNvPr>
          <p:cNvSpPr>
            <a:spLocks noChangeArrowheads="1"/>
          </p:cNvSpPr>
          <p:nvPr/>
        </p:nvSpPr>
        <p:spPr bwMode="auto">
          <a:xfrm>
            <a:off x="1054100" y="3035300"/>
            <a:ext cx="8089900" cy="1384300"/>
          </a:xfrm>
          <a:prstGeom prst="rect">
            <a:avLst/>
          </a:prstGeom>
          <a:no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latin typeface="+mn-lt"/>
              </a:rPr>
              <a:t>Orchestration and cluster management</a:t>
            </a:r>
            <a:r>
              <a:rPr lang="en-US" altLang="en-US" sz="1400" dirty="0">
                <a:latin typeface="+mn-lt"/>
              </a:rPr>
              <a:t>	</a:t>
            </a:r>
          </a:p>
          <a:p>
            <a:pPr marL="285750" indent="-285750" eaLnBrk="1" hangingPunct="1">
              <a:buFont typeface="Wingdings" panose="05000000000000000000" pitchFamily="2" charset="2"/>
              <a:buChar char="ü"/>
              <a:defRPr/>
            </a:pPr>
            <a:r>
              <a:rPr lang="en-US" altLang="en-US" sz="1400" dirty="0">
                <a:latin typeface="+mn-lt"/>
              </a:rPr>
              <a:t>In large container deployments, tooling is essential in order to monitor and manage the system</a:t>
            </a:r>
          </a:p>
          <a:p>
            <a:pPr marL="285750" indent="-285750" eaLnBrk="1" hangingPunct="1">
              <a:buFont typeface="Wingdings" panose="05000000000000000000" pitchFamily="2" charset="2"/>
              <a:buChar char="ü"/>
              <a:defRPr/>
            </a:pPr>
            <a:r>
              <a:rPr lang="en-US" altLang="en-US" sz="1400" dirty="0">
                <a:latin typeface="+mn-lt"/>
              </a:rPr>
              <a:t>Each new container needs to be placed on a host, monitored, and updated</a:t>
            </a:r>
          </a:p>
          <a:p>
            <a:pPr marL="285750" indent="-285750" eaLnBrk="1" hangingPunct="1">
              <a:buFont typeface="Wingdings" panose="05000000000000000000" pitchFamily="2" charset="2"/>
              <a:buChar char="ü"/>
              <a:defRPr/>
            </a:pPr>
            <a:r>
              <a:rPr lang="en-US" altLang="en-US" sz="1400" dirty="0">
                <a:latin typeface="+mn-lt"/>
              </a:rPr>
              <a:t>The system needs to respond to failures or changes in load by moving, starting, or stopping containers appropriately.</a:t>
            </a:r>
          </a:p>
          <a:p>
            <a:pPr marL="285750" indent="-285750" eaLnBrk="1" hangingPunct="1">
              <a:buFont typeface="Wingdings" panose="05000000000000000000" pitchFamily="2" charset="2"/>
              <a:buChar char="ü"/>
              <a:defRPr/>
            </a:pPr>
            <a:r>
              <a:rPr lang="en-US" altLang="en-US" sz="1400" dirty="0">
                <a:latin typeface="+mn-lt"/>
              </a:rPr>
              <a:t>Several competing solutions in the area, including Kubernetes from Google</a:t>
            </a:r>
          </a:p>
        </p:txBody>
      </p:sp>
      <p:pic>
        <p:nvPicPr>
          <p:cNvPr id="100363" name="Picture 16" descr="Image result">
            <a:extLst>
              <a:ext uri="{FF2B5EF4-FFF2-40B4-BE49-F238E27FC236}">
                <a16:creationId xmlns:a16="http://schemas.microsoft.com/office/drawing/2014/main" id="{FEA3A3DF-38A2-483E-859D-66208C947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3" y="3344863"/>
            <a:ext cx="58261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B71BD7-4780-A721-E449-1444A4880DD9}"/>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52D1E4E-EB4E-46F2-71AE-41E007DCBEBC}"/>
              </a:ext>
            </a:extLst>
          </p:cNvPr>
          <p:cNvSpPr>
            <a:spLocks noGrp="1"/>
          </p:cNvSpPr>
          <p:nvPr>
            <p:ph type="sldNum" sz="quarter" idx="12"/>
          </p:nvPr>
        </p:nvSpPr>
        <p:spPr/>
        <p:txBody>
          <a:bodyPr/>
          <a:lstStyle/>
          <a:p>
            <a:pPr algn="l"/>
            <a:fld id="{AC618148-AE7B-4999-B781-E2BD6F485048}" type="slidenum">
              <a:rPr lang="en-IN" smtClean="0"/>
              <a:pPr algn="l"/>
              <a:t>37</a:t>
            </a:fld>
            <a:endParaRPr lang="en-IN" dirty="0"/>
          </a:p>
        </p:txBody>
      </p:sp>
      <p:sp>
        <p:nvSpPr>
          <p:cNvPr id="5" name="Rectangle 4">
            <a:extLst>
              <a:ext uri="{FF2B5EF4-FFF2-40B4-BE49-F238E27FC236}">
                <a16:creationId xmlns:a16="http://schemas.microsoft.com/office/drawing/2014/main" id="{6DB61A77-D79D-4153-B985-DE3D8F375A63}"/>
              </a:ext>
            </a:extLst>
          </p:cNvPr>
          <p:cNvSpPr/>
          <p:nvPr/>
        </p:nvSpPr>
        <p:spPr>
          <a:xfrm>
            <a:off x="4239138" y="1249680"/>
            <a:ext cx="4663440" cy="2423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latin typeface="DM Sans" pitchFamily="2" charset="0"/>
                <a:cs typeface="Calibri" panose="020F0502020204030204" pitchFamily="34" charset="0"/>
              </a:rPr>
              <a:t>Docker Topics</a:t>
            </a:r>
          </a:p>
        </p:txBody>
      </p:sp>
      <p:pic>
        <p:nvPicPr>
          <p:cNvPr id="4" name="Picture 3">
            <a:extLst>
              <a:ext uri="{FF2B5EF4-FFF2-40B4-BE49-F238E27FC236}">
                <a16:creationId xmlns:a16="http://schemas.microsoft.com/office/drawing/2014/main" id="{9B8A2408-FFB1-733F-48CD-932F00CCACFC}"/>
              </a:ext>
            </a:extLst>
          </p:cNvPr>
          <p:cNvPicPr>
            <a:picLocks noChangeAspect="1"/>
          </p:cNvPicPr>
          <p:nvPr/>
        </p:nvPicPr>
        <p:blipFill>
          <a:blip r:embed="rId2"/>
          <a:stretch>
            <a:fillRect/>
          </a:stretch>
        </p:blipFill>
        <p:spPr>
          <a:xfrm>
            <a:off x="363342" y="1424940"/>
            <a:ext cx="4514850" cy="23622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DC43E8-E22E-10C7-48C5-00C22BCE12F1}"/>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F5C415F0-D870-7ECF-D5A4-1C17F0EFC369}"/>
              </a:ext>
            </a:extLst>
          </p:cNvPr>
          <p:cNvSpPr>
            <a:spLocks noGrp="1"/>
          </p:cNvSpPr>
          <p:nvPr>
            <p:ph type="sldNum" sz="quarter" idx="12"/>
          </p:nvPr>
        </p:nvSpPr>
        <p:spPr/>
        <p:txBody>
          <a:bodyPr/>
          <a:lstStyle/>
          <a:p>
            <a:pPr algn="l"/>
            <a:fld id="{AC618148-AE7B-4999-B781-E2BD6F485048}" type="slidenum">
              <a:rPr lang="en-IN" smtClean="0"/>
              <a:pPr algn="l"/>
              <a:t>38</a:t>
            </a:fld>
            <a:endParaRPr lang="en-IN" dirty="0"/>
          </a:p>
        </p:txBody>
      </p:sp>
      <p:sp>
        <p:nvSpPr>
          <p:cNvPr id="102402" name="Text Placeholder 1">
            <a:extLst>
              <a:ext uri="{FF2B5EF4-FFF2-40B4-BE49-F238E27FC236}">
                <a16:creationId xmlns:a16="http://schemas.microsoft.com/office/drawing/2014/main" id="{83FC3904-96BE-4A79-9D79-DE498E37A207}"/>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Topics</a:t>
            </a:r>
          </a:p>
        </p:txBody>
      </p:sp>
      <p:pic>
        <p:nvPicPr>
          <p:cNvPr id="102403" name="Picture 1">
            <a:extLst>
              <a:ext uri="{FF2B5EF4-FFF2-40B4-BE49-F238E27FC236}">
                <a16:creationId xmlns:a16="http://schemas.microsoft.com/office/drawing/2014/main" id="{24EE7432-C2D3-4D97-A538-E17BB27177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1850" y="746125"/>
            <a:ext cx="7681913"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E3A4C3-6718-D337-53D1-9AFA1CE88AAF}"/>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D9B26B40-03E8-3BCE-05A7-92BB6A456E54}"/>
              </a:ext>
            </a:extLst>
          </p:cNvPr>
          <p:cNvSpPr>
            <a:spLocks noGrp="1"/>
          </p:cNvSpPr>
          <p:nvPr>
            <p:ph type="sldNum" sz="quarter" idx="12"/>
          </p:nvPr>
        </p:nvSpPr>
        <p:spPr/>
        <p:txBody>
          <a:bodyPr/>
          <a:lstStyle/>
          <a:p>
            <a:pPr algn="l"/>
            <a:fld id="{AC618148-AE7B-4999-B781-E2BD6F485048}" type="slidenum">
              <a:rPr lang="en-IN" smtClean="0"/>
              <a:pPr algn="l"/>
              <a:t>39</a:t>
            </a:fld>
            <a:endParaRPr lang="en-IN" dirty="0"/>
          </a:p>
        </p:txBody>
      </p:sp>
      <p:sp>
        <p:nvSpPr>
          <p:cNvPr id="5" name="Rectangle 4">
            <a:extLst>
              <a:ext uri="{FF2B5EF4-FFF2-40B4-BE49-F238E27FC236}">
                <a16:creationId xmlns:a16="http://schemas.microsoft.com/office/drawing/2014/main" id="{8FDFED55-DB62-4ED9-80AE-A496659A57A0}"/>
              </a:ext>
            </a:extLst>
          </p:cNvPr>
          <p:cNvSpPr/>
          <p:nvPr/>
        </p:nvSpPr>
        <p:spPr>
          <a:xfrm>
            <a:off x="5052060" y="1405890"/>
            <a:ext cx="3627120" cy="2331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latin typeface="DM Sans" pitchFamily="2" charset="0"/>
                <a:cs typeface="Calibri" panose="020F0502020204030204" pitchFamily="34" charset="0"/>
              </a:rPr>
              <a:t>Working with Docker Images</a:t>
            </a:r>
          </a:p>
        </p:txBody>
      </p:sp>
      <p:pic>
        <p:nvPicPr>
          <p:cNvPr id="4" name="Picture 3">
            <a:extLst>
              <a:ext uri="{FF2B5EF4-FFF2-40B4-BE49-F238E27FC236}">
                <a16:creationId xmlns:a16="http://schemas.microsoft.com/office/drawing/2014/main" id="{2BF787D7-8450-3A37-A1A6-EE8A83469906}"/>
              </a:ext>
            </a:extLst>
          </p:cNvPr>
          <p:cNvPicPr>
            <a:picLocks noChangeAspect="1"/>
          </p:cNvPicPr>
          <p:nvPr/>
        </p:nvPicPr>
        <p:blipFill>
          <a:blip r:embed="rId2"/>
          <a:stretch>
            <a:fillRect/>
          </a:stretch>
        </p:blipFill>
        <p:spPr>
          <a:xfrm>
            <a:off x="363342" y="1424940"/>
            <a:ext cx="4514850" cy="2362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B3F0-5BF2-D7F7-5726-0372CD7E295D}"/>
            </a:ext>
          </a:extLst>
        </p:cNvPr>
        <p:cNvGrpSpPr/>
        <p:nvPr/>
      </p:nvGrpSpPr>
      <p:grpSpPr>
        <a:xfrm>
          <a:off x="0" y="0"/>
          <a:ext cx="0" cy="0"/>
          <a:chOff x="0" y="0"/>
          <a:chExt cx="0" cy="0"/>
        </a:xfrm>
      </p:grpSpPr>
      <p:sp>
        <p:nvSpPr>
          <p:cNvPr id="52227" name="Rectangle 3">
            <a:extLst>
              <a:ext uri="{FF2B5EF4-FFF2-40B4-BE49-F238E27FC236}">
                <a16:creationId xmlns:a16="http://schemas.microsoft.com/office/drawing/2014/main" id="{2AF6822C-A07F-3034-D4DC-1AD2B1A85EF4}"/>
              </a:ext>
            </a:extLst>
          </p:cNvPr>
          <p:cNvSpPr>
            <a:spLocks noChangeArrowheads="1"/>
          </p:cNvSpPr>
          <p:nvPr/>
        </p:nvSpPr>
        <p:spPr bwMode="auto">
          <a:xfrm>
            <a:off x="215900" y="785813"/>
            <a:ext cx="83073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p>
          <a:p>
            <a:pPr eaLnBrk="1" hangingPunct="1"/>
            <a:endParaRPr lang="en-US" altLang="en-US" sz="1800"/>
          </a:p>
        </p:txBody>
      </p:sp>
      <p:sp>
        <p:nvSpPr>
          <p:cNvPr id="52228" name="Rectangle 4">
            <a:extLst>
              <a:ext uri="{FF2B5EF4-FFF2-40B4-BE49-F238E27FC236}">
                <a16:creationId xmlns:a16="http://schemas.microsoft.com/office/drawing/2014/main" id="{8EF70012-E23A-0DE6-2516-AE9DFCCC06EC}"/>
              </a:ext>
            </a:extLst>
          </p:cNvPr>
          <p:cNvSpPr>
            <a:spLocks noChangeArrowheads="1"/>
          </p:cNvSpPr>
          <p:nvPr/>
        </p:nvSpPr>
        <p:spPr bwMode="auto">
          <a:xfrm>
            <a:off x="112712" y="1082733"/>
            <a:ext cx="891857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b="1" dirty="0">
                <a:latin typeface="DM Sans" pitchFamily="2" charset="0"/>
              </a:rPr>
              <a:t>Solution</a:t>
            </a:r>
          </a:p>
          <a:p>
            <a:pPr marL="285750" indent="-285750" eaLnBrk="1" hangingPunct="1">
              <a:buFont typeface="Arial" panose="020B0604020202020204" pitchFamily="34" charset="0"/>
              <a:buChar char="•"/>
            </a:pPr>
            <a:r>
              <a:rPr lang="en-US" altLang="en-US" sz="1600" dirty="0">
                <a:latin typeface="DM Sans" pitchFamily="2" charset="0"/>
              </a:rPr>
              <a:t>The transport industry was revolutionized by the introduction of the intermodal container.</a:t>
            </a:r>
          </a:p>
          <a:p>
            <a:pPr marL="285750" indent="-285750" eaLnBrk="1" hangingPunct="1">
              <a:buFont typeface="Arial" panose="020B0604020202020204" pitchFamily="34" charset="0"/>
              <a:buChar char="•"/>
            </a:pPr>
            <a:r>
              <a:rPr lang="en-US" altLang="en-US" sz="1600" dirty="0">
                <a:latin typeface="DM Sans" pitchFamily="2" charset="0"/>
              </a:rPr>
              <a:t>These containers come in standard sizes and are designed to be moved between modes of transport with a minimum of manual labor.</a:t>
            </a:r>
          </a:p>
          <a:p>
            <a:pPr eaLnBrk="1" hangingPunct="1"/>
            <a:r>
              <a:rPr lang="en-US" altLang="en-US" sz="1600" b="1" dirty="0">
                <a:latin typeface="DM Sans" pitchFamily="2" charset="0"/>
              </a:rPr>
              <a:t>Advantages :</a:t>
            </a:r>
          </a:p>
          <a:p>
            <a:pPr marL="285750" indent="-285750" eaLnBrk="1" hangingPunct="1">
              <a:buFont typeface="Arial" panose="020B0604020202020204" pitchFamily="34" charset="0"/>
              <a:buChar char="•"/>
            </a:pPr>
            <a:r>
              <a:rPr lang="en-US" altLang="en-US" sz="1600" dirty="0">
                <a:latin typeface="DM Sans" pitchFamily="2" charset="0"/>
              </a:rPr>
              <a:t>All transport machinery is designed to handle these containers, from the forklifts and cranes to the trucks, trains, and ships.</a:t>
            </a:r>
          </a:p>
          <a:p>
            <a:pPr marL="285750" indent="-285750" eaLnBrk="1" hangingPunct="1">
              <a:buFont typeface="Arial" panose="020B0604020202020204" pitchFamily="34" charset="0"/>
              <a:buChar char="•"/>
            </a:pPr>
            <a:r>
              <a:rPr lang="en-US" altLang="en-US" sz="1600" dirty="0">
                <a:latin typeface="DM Sans" pitchFamily="2" charset="0"/>
              </a:rPr>
              <a:t>For Ex :- Refrigerated and insulated containers are available for transporting temperature sensitive goods, such as food and pharmaceuticals. </a:t>
            </a:r>
          </a:p>
          <a:p>
            <a:pPr marL="285750" indent="-285750" eaLnBrk="1" hangingPunct="1">
              <a:buFont typeface="Arial" panose="020B0604020202020204" pitchFamily="34" charset="0"/>
              <a:buChar char="•"/>
            </a:pPr>
            <a:r>
              <a:rPr lang="en-US" altLang="en-US" sz="1600" dirty="0">
                <a:latin typeface="DM Sans" pitchFamily="2" charset="0"/>
              </a:rPr>
              <a:t>The benefits of standardization also extend to other supporting systems, such as the labeling and sealing of containers. </a:t>
            </a:r>
          </a:p>
          <a:p>
            <a:pPr marL="285750" indent="-285750" eaLnBrk="1" hangingPunct="1">
              <a:buFont typeface="Arial" panose="020B0604020202020204" pitchFamily="34" charset="0"/>
              <a:buChar char="•"/>
            </a:pPr>
            <a:r>
              <a:rPr lang="en-US" altLang="en-US" sz="1600" dirty="0">
                <a:latin typeface="DM Sans" pitchFamily="2" charset="0"/>
              </a:rPr>
              <a:t>This means the transport industry can let the producers of goods worry about the contents of the containers so that it can focus on the movement and storage of the containers themselves.</a:t>
            </a:r>
          </a:p>
        </p:txBody>
      </p:sp>
      <p:sp>
        <p:nvSpPr>
          <p:cNvPr id="3" name="Footer Placeholder 2">
            <a:extLst>
              <a:ext uri="{FF2B5EF4-FFF2-40B4-BE49-F238E27FC236}">
                <a16:creationId xmlns:a16="http://schemas.microsoft.com/office/drawing/2014/main" id="{22B356A7-CD38-E764-DCE2-ED7F59A5FE9F}"/>
              </a:ext>
            </a:extLst>
          </p:cNvPr>
          <p:cNvSpPr>
            <a:spLocks noGrp="1"/>
          </p:cNvSpPr>
          <p:nvPr>
            <p:ph type="ftr" sz="quarter" idx="11"/>
          </p:nvPr>
        </p:nvSpPr>
        <p:spPr/>
        <p:txBody>
          <a:bodyPr/>
          <a:lstStyle/>
          <a:p>
            <a:r>
              <a:rPr lang="en-IN"/>
              <a:t>www.guvi.in</a:t>
            </a:r>
          </a:p>
        </p:txBody>
      </p:sp>
      <p:sp>
        <p:nvSpPr>
          <p:cNvPr id="4" name="Slide Number Placeholder 3">
            <a:extLst>
              <a:ext uri="{FF2B5EF4-FFF2-40B4-BE49-F238E27FC236}">
                <a16:creationId xmlns:a16="http://schemas.microsoft.com/office/drawing/2014/main" id="{D616BAE0-E645-5945-2FD2-6D2DD6DB7658}"/>
              </a:ext>
            </a:extLst>
          </p:cNvPr>
          <p:cNvSpPr>
            <a:spLocks noGrp="1"/>
          </p:cNvSpPr>
          <p:nvPr>
            <p:ph type="sldNum" sz="quarter" idx="12"/>
          </p:nvPr>
        </p:nvSpPr>
        <p:spPr/>
        <p:txBody>
          <a:bodyPr/>
          <a:lstStyle/>
          <a:p>
            <a:fld id="{AC618148-AE7B-4999-B781-E2BD6F485048}" type="slidenum">
              <a:rPr lang="en-IN" smtClean="0"/>
              <a:pPr/>
              <a:t>4</a:t>
            </a:fld>
            <a:endParaRPr lang="en-IN" dirty="0"/>
          </a:p>
        </p:txBody>
      </p:sp>
      <p:sp>
        <p:nvSpPr>
          <p:cNvPr id="7" name="Text Placeholder 1">
            <a:extLst>
              <a:ext uri="{FF2B5EF4-FFF2-40B4-BE49-F238E27FC236}">
                <a16:creationId xmlns:a16="http://schemas.microsoft.com/office/drawing/2014/main" id="{5FD7C2EF-EEA8-6D00-968B-F00ADF6AA74F}"/>
              </a:ext>
            </a:extLst>
          </p:cNvPr>
          <p:cNvSpPr txBox="1">
            <a:spLocks/>
          </p:cNvSpPr>
          <p:nvPr/>
        </p:nvSpPr>
        <p:spPr>
          <a:xfrm>
            <a:off x="281940" y="665956"/>
            <a:ext cx="7239000" cy="442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400" b="1">
                <a:solidFill>
                  <a:srgbClr val="0DBA4B"/>
                </a:solidFill>
              </a:rPr>
              <a:t>Shipping Transportation Challenges</a:t>
            </a:r>
            <a:endParaRPr lang="en-US" altLang="en-US" sz="2400" b="1" dirty="0">
              <a:solidFill>
                <a:srgbClr val="0DBA4B"/>
              </a:solidFill>
            </a:endParaRPr>
          </a:p>
        </p:txBody>
      </p:sp>
    </p:spTree>
    <p:extLst>
      <p:ext uri="{BB962C8B-B14F-4D97-AF65-F5344CB8AC3E}">
        <p14:creationId xmlns:p14="http://schemas.microsoft.com/office/powerpoint/2010/main" val="3011579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40D10F3-6936-90E6-BC1C-03984118CB4D}"/>
              </a:ext>
            </a:extLst>
          </p:cNvPr>
          <p:cNvSpPr>
            <a:spLocks noGrp="1"/>
          </p:cNvSpPr>
          <p:nvPr>
            <p:ph type="ftr" sz="quarter" idx="11"/>
          </p:nvPr>
        </p:nvSpPr>
        <p:spPr/>
        <p:txBody>
          <a:bodyPr/>
          <a:lstStyle/>
          <a:p>
            <a:r>
              <a:rPr lang="en-IN" dirty="0"/>
              <a:t>www.guvi.in</a:t>
            </a:r>
          </a:p>
        </p:txBody>
      </p:sp>
      <p:sp>
        <p:nvSpPr>
          <p:cNvPr id="4" name="Slide Number Placeholder 3">
            <a:extLst>
              <a:ext uri="{FF2B5EF4-FFF2-40B4-BE49-F238E27FC236}">
                <a16:creationId xmlns:a16="http://schemas.microsoft.com/office/drawing/2014/main" id="{61A6E2EC-50A2-05F6-E9CD-0B28A7422A2C}"/>
              </a:ext>
            </a:extLst>
          </p:cNvPr>
          <p:cNvSpPr>
            <a:spLocks noGrp="1"/>
          </p:cNvSpPr>
          <p:nvPr>
            <p:ph type="sldNum" sz="quarter" idx="12"/>
          </p:nvPr>
        </p:nvSpPr>
        <p:spPr/>
        <p:txBody>
          <a:bodyPr/>
          <a:lstStyle/>
          <a:p>
            <a:pPr algn="l"/>
            <a:fld id="{AC618148-AE7B-4999-B781-E2BD6F485048}" type="slidenum">
              <a:rPr lang="en-IN" smtClean="0"/>
              <a:pPr algn="l"/>
              <a:t>40</a:t>
            </a:fld>
            <a:endParaRPr lang="en-IN" dirty="0"/>
          </a:p>
        </p:txBody>
      </p:sp>
      <p:sp>
        <p:nvSpPr>
          <p:cNvPr id="104450" name="Text Placeholder 1">
            <a:extLst>
              <a:ext uri="{FF2B5EF4-FFF2-40B4-BE49-F238E27FC236}">
                <a16:creationId xmlns:a16="http://schemas.microsoft.com/office/drawing/2014/main" id="{C21E02D3-37F7-49C9-B464-238687308364}"/>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What is an Image?</a:t>
            </a:r>
          </a:p>
        </p:txBody>
      </p:sp>
      <p:sp>
        <p:nvSpPr>
          <p:cNvPr id="104451" name="Text Placeholder 2">
            <a:extLst>
              <a:ext uri="{FF2B5EF4-FFF2-40B4-BE49-F238E27FC236}">
                <a16:creationId xmlns:a16="http://schemas.microsoft.com/office/drawing/2014/main" id="{99A11EA8-23E9-4C00-88B2-FF6FC751D4FA}"/>
              </a:ext>
            </a:extLst>
          </p:cNvPr>
          <p:cNvSpPr>
            <a:spLocks noGrp="1"/>
          </p:cNvSpPr>
          <p:nvPr>
            <p:ph type="body" sz="quarter" idx="4294967295"/>
          </p:nvPr>
        </p:nvSpPr>
        <p:spPr>
          <a:xfrm>
            <a:off x="0" y="747713"/>
            <a:ext cx="8669338" cy="2270125"/>
          </a:xfrm>
        </p:spPr>
        <p:txBody>
          <a:bodyPr>
            <a:normAutofit fontScale="92500" lnSpcReduction="20000"/>
          </a:bodyPr>
          <a:lstStyle/>
          <a:p>
            <a:pPr marL="285750" indent="-285750" eaLnBrk="1" hangingPunct="1">
              <a:lnSpc>
                <a:spcPct val="150000"/>
              </a:lnSpc>
              <a:buFont typeface="Wingdings" panose="05000000000000000000" pitchFamily="2" charset="2"/>
              <a:buChar char="ü"/>
            </a:pPr>
            <a:r>
              <a:rPr lang="en-US" altLang="en-US" sz="1400" b="0"/>
              <a:t>An image is basically a text file with a set of pre-written commands and saved as a file usually called as a Docker file</a:t>
            </a:r>
          </a:p>
          <a:p>
            <a:pPr marL="285750" indent="-285750" eaLnBrk="1" hangingPunct="1">
              <a:lnSpc>
                <a:spcPct val="150000"/>
              </a:lnSpc>
              <a:buFont typeface="Wingdings" panose="05000000000000000000" pitchFamily="2" charset="2"/>
              <a:buChar char="ü"/>
            </a:pPr>
            <a:r>
              <a:rPr lang="en-US" altLang="en-US" sz="1400" b="0"/>
              <a:t>Docker images are made up of multiple layers which are read-only filesystem</a:t>
            </a:r>
          </a:p>
          <a:p>
            <a:pPr marL="285750" indent="-285750" eaLnBrk="1" hangingPunct="1">
              <a:lnSpc>
                <a:spcPct val="150000"/>
              </a:lnSpc>
              <a:buFont typeface="Wingdings" panose="05000000000000000000" pitchFamily="2" charset="2"/>
              <a:buChar char="ü"/>
            </a:pPr>
            <a:r>
              <a:rPr lang="en-US" altLang="en-US" sz="1400" b="0"/>
              <a:t>A layer is created for each instruction in a Docker file and sits on top of the previous layers</a:t>
            </a:r>
          </a:p>
          <a:p>
            <a:pPr marL="285750" indent="-285750" eaLnBrk="1" hangingPunct="1">
              <a:lnSpc>
                <a:spcPct val="150000"/>
              </a:lnSpc>
              <a:buFont typeface="Wingdings" panose="05000000000000000000" pitchFamily="2" charset="2"/>
              <a:buChar char="ü"/>
            </a:pPr>
            <a:r>
              <a:rPr lang="en-US" altLang="en-US" sz="1400" b="0"/>
              <a:t>When an image is turned into a container the Docker engine takes the image and adds a read-write filesystem on top (as well as initializing various settings such as the IP address, name, ID, and resource limits)</a:t>
            </a:r>
          </a:p>
        </p:txBody>
      </p:sp>
      <p:grpSp>
        <p:nvGrpSpPr>
          <p:cNvPr id="104452" name="Group 3">
            <a:extLst>
              <a:ext uri="{FF2B5EF4-FFF2-40B4-BE49-F238E27FC236}">
                <a16:creationId xmlns:a16="http://schemas.microsoft.com/office/drawing/2014/main" id="{543863FA-AB0E-4BA8-9021-6DEAF4207E78}"/>
              </a:ext>
            </a:extLst>
          </p:cNvPr>
          <p:cNvGrpSpPr>
            <a:grpSpLocks/>
          </p:cNvGrpSpPr>
          <p:nvPr/>
        </p:nvGrpSpPr>
        <p:grpSpPr bwMode="auto">
          <a:xfrm>
            <a:off x="2006600" y="3125788"/>
            <a:ext cx="4695825" cy="962025"/>
            <a:chOff x="2103119" y="3226694"/>
            <a:chExt cx="5157218" cy="1180593"/>
          </a:xfrm>
        </p:grpSpPr>
        <p:grpSp>
          <p:nvGrpSpPr>
            <p:cNvPr id="104453" name="Group 2">
              <a:extLst>
                <a:ext uri="{FF2B5EF4-FFF2-40B4-BE49-F238E27FC236}">
                  <a16:creationId xmlns:a16="http://schemas.microsoft.com/office/drawing/2014/main" id="{BE5D7211-09E8-4D49-833F-40B068A17E76}"/>
                </a:ext>
              </a:extLst>
            </p:cNvPr>
            <p:cNvGrpSpPr>
              <a:grpSpLocks/>
            </p:cNvGrpSpPr>
            <p:nvPr/>
          </p:nvGrpSpPr>
          <p:grpSpPr bwMode="auto">
            <a:xfrm>
              <a:off x="2103119" y="3226694"/>
              <a:ext cx="5157218" cy="798131"/>
              <a:chOff x="1294583" y="3325813"/>
              <a:chExt cx="6146030" cy="1008062"/>
            </a:xfrm>
          </p:grpSpPr>
          <p:pic>
            <p:nvPicPr>
              <p:cNvPr id="104456" name="Picture 3">
                <a:extLst>
                  <a:ext uri="{FF2B5EF4-FFF2-40B4-BE49-F238E27FC236}">
                    <a16:creationId xmlns:a16="http://schemas.microsoft.com/office/drawing/2014/main" id="{695E6612-3699-4AB4-8D82-6FDE99C766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8875" y="3325813"/>
                <a:ext cx="10096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1FC34676-771E-4774-AF96-420B2C65D711}"/>
                  </a:ext>
                </a:extLst>
              </p:cNvPr>
              <p:cNvCxnSpPr>
                <a:cxnSpLocks noChangeShapeType="1"/>
              </p:cNvCxnSpPr>
              <p:nvPr/>
            </p:nvCxnSpPr>
            <p:spPr bwMode="auto">
              <a:xfrm>
                <a:off x="4718740" y="3830235"/>
                <a:ext cx="826951" cy="0"/>
              </a:xfrm>
              <a:prstGeom prst="straightConnector1">
                <a:avLst/>
              </a:prstGeom>
              <a:noFill/>
              <a:ln w="12700">
                <a:solidFill>
                  <a:srgbClr val="0070C0"/>
                </a:solidFill>
                <a:round/>
                <a:headEnd/>
                <a:tailEnd type="triangle" w="med" len="med"/>
              </a:ln>
              <a:effectLst>
                <a:outerShdw blurRad="40000" dist="23000" dir="5400000" rotWithShape="0">
                  <a:srgbClr val="808080">
                    <a:alpha val="34998"/>
                  </a:srgbClr>
                </a:outerShdw>
              </a:effectLst>
              <a:extLst>
                <a:ext uri="{909E8E84-426E-40DD-AFC4-6F175D3DCCD1}">
                  <a14:hiddenFill xmlns:a14="http://schemas.microsoft.com/office/drawing/2010/main">
                    <a:noFill/>
                  </a14:hiddenFill>
                </a:ext>
              </a:extLst>
            </p:spPr>
          </p:cxnSp>
          <p:pic>
            <p:nvPicPr>
              <p:cNvPr id="16" name="Picture 15">
                <a:extLst>
                  <a:ext uri="{FF2B5EF4-FFF2-40B4-BE49-F238E27FC236}">
                    <a16:creationId xmlns:a16="http://schemas.microsoft.com/office/drawing/2014/main" id="{315E0E17-4B8C-4D50-9CB5-995EF6272D5C}"/>
                  </a:ext>
                </a:extLst>
              </p:cNvPr>
              <p:cNvPicPr>
                <a:picLocks noChangeAspect="1"/>
              </p:cNvPicPr>
              <p:nvPr/>
            </p:nvPicPr>
            <p:blipFill rotWithShape="1">
              <a:blip r:embed="rId3"/>
              <a:srcRect t="11514" b="7427"/>
              <a:stretch/>
            </p:blipFill>
            <p:spPr>
              <a:xfrm flipH="1">
                <a:off x="5635036" y="3338115"/>
                <a:ext cx="1805577" cy="979318"/>
              </a:xfrm>
              <a:prstGeom prst="rect">
                <a:avLst/>
              </a:prstGeom>
              <a:ln>
                <a:solidFill>
                  <a:schemeClr val="bg2">
                    <a:lumMod val="65000"/>
                  </a:schemeClr>
                </a:solidFill>
              </a:ln>
            </p:spPr>
          </p:pic>
          <p:sp>
            <p:nvSpPr>
              <p:cNvPr id="2" name="Rounded Rectangle 1">
                <a:extLst>
                  <a:ext uri="{FF2B5EF4-FFF2-40B4-BE49-F238E27FC236}">
                    <a16:creationId xmlns:a16="http://schemas.microsoft.com/office/drawing/2014/main" id="{2A15241F-AFC5-489E-9544-984002B7E933}"/>
                  </a:ext>
                </a:extLst>
              </p:cNvPr>
              <p:cNvSpPr/>
              <p:nvPr/>
            </p:nvSpPr>
            <p:spPr>
              <a:xfrm>
                <a:off x="1294583" y="3409473"/>
                <a:ext cx="1614424" cy="71357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600" dirty="0"/>
                  <a:t>Docker File</a:t>
                </a:r>
              </a:p>
            </p:txBody>
          </p:sp>
          <p:cxnSp>
            <p:nvCxnSpPr>
              <p:cNvPr id="18" name="Straight Arrow Connector 17">
                <a:extLst>
                  <a:ext uri="{FF2B5EF4-FFF2-40B4-BE49-F238E27FC236}">
                    <a16:creationId xmlns:a16="http://schemas.microsoft.com/office/drawing/2014/main" id="{57B85FA3-5DF2-48BA-B765-CE4AF2F5D444}"/>
                  </a:ext>
                </a:extLst>
              </p:cNvPr>
              <p:cNvCxnSpPr>
                <a:cxnSpLocks noChangeShapeType="1"/>
              </p:cNvCxnSpPr>
              <p:nvPr/>
            </p:nvCxnSpPr>
            <p:spPr bwMode="auto">
              <a:xfrm>
                <a:off x="2923551" y="3859762"/>
                <a:ext cx="826951" cy="0"/>
              </a:xfrm>
              <a:prstGeom prst="straightConnector1">
                <a:avLst/>
              </a:prstGeom>
              <a:noFill/>
              <a:ln w="12700">
                <a:solidFill>
                  <a:srgbClr val="0070C0"/>
                </a:solidFill>
                <a:round/>
                <a:headEnd/>
                <a:tailEnd type="triangle" w="med" len="med"/>
              </a:ln>
              <a:effectLst>
                <a:outerShdw blurRad="40000" dist="23000" dir="5400000" rotWithShape="0">
                  <a:srgbClr val="808080">
                    <a:alpha val="34998"/>
                  </a:srgbClr>
                </a:outerShdw>
              </a:effectLst>
              <a:extLst>
                <a:ext uri="{909E8E84-426E-40DD-AFC4-6F175D3DCCD1}">
                  <a14:hiddenFill xmlns:a14="http://schemas.microsoft.com/office/drawing/2010/main">
                    <a:noFill/>
                  </a14:hiddenFill>
                </a:ext>
              </a:extLst>
            </p:spPr>
          </p:cxnSp>
        </p:grpSp>
        <p:sp>
          <p:nvSpPr>
            <p:cNvPr id="104454" name="TextBox 2">
              <a:extLst>
                <a:ext uri="{FF2B5EF4-FFF2-40B4-BE49-F238E27FC236}">
                  <a16:creationId xmlns:a16="http://schemas.microsoft.com/office/drawing/2014/main" id="{A72715B3-AA27-4414-ADB6-A4572C54EE23}"/>
                </a:ext>
              </a:extLst>
            </p:cNvPr>
            <p:cNvSpPr txBox="1">
              <a:spLocks noChangeArrowheads="1"/>
            </p:cNvSpPr>
            <p:nvPr/>
          </p:nvSpPr>
          <p:spPr bwMode="auto">
            <a:xfrm>
              <a:off x="4205509" y="4068733"/>
              <a:ext cx="7593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rPr>
                <a:t>Image</a:t>
              </a:r>
            </a:p>
          </p:txBody>
        </p:sp>
        <p:sp>
          <p:nvSpPr>
            <p:cNvPr id="104455" name="TextBox 3">
              <a:extLst>
                <a:ext uri="{FF2B5EF4-FFF2-40B4-BE49-F238E27FC236}">
                  <a16:creationId xmlns:a16="http://schemas.microsoft.com/office/drawing/2014/main" id="{A8621E88-6AFF-41C3-B56E-DCF4D7C9C3FA}"/>
                </a:ext>
              </a:extLst>
            </p:cNvPr>
            <p:cNvSpPr txBox="1">
              <a:spLocks noChangeArrowheads="1"/>
            </p:cNvSpPr>
            <p:nvPr/>
          </p:nvSpPr>
          <p:spPr bwMode="auto">
            <a:xfrm>
              <a:off x="5903786" y="4061635"/>
              <a:ext cx="1196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600">
                  <a:solidFill>
                    <a:srgbClr val="000000"/>
                  </a:solidFill>
                </a:rPr>
                <a:t>Container</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F73EAC-A9B0-AB44-F2CC-EBB2964C2FAC}"/>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1CEDFC9F-ED8E-B5EB-DC79-D508818B8556}"/>
              </a:ext>
            </a:extLst>
          </p:cNvPr>
          <p:cNvSpPr>
            <a:spLocks noGrp="1"/>
          </p:cNvSpPr>
          <p:nvPr>
            <p:ph type="sldNum" sz="quarter" idx="12"/>
          </p:nvPr>
        </p:nvSpPr>
        <p:spPr/>
        <p:txBody>
          <a:bodyPr/>
          <a:lstStyle/>
          <a:p>
            <a:pPr algn="l"/>
            <a:fld id="{AC618148-AE7B-4999-B781-E2BD6F485048}" type="slidenum">
              <a:rPr lang="en-IN" smtClean="0"/>
              <a:pPr algn="l"/>
              <a:t>41</a:t>
            </a:fld>
            <a:endParaRPr lang="en-IN" dirty="0"/>
          </a:p>
        </p:txBody>
      </p:sp>
      <p:sp>
        <p:nvSpPr>
          <p:cNvPr id="105474" name="Text Placeholder 1">
            <a:extLst>
              <a:ext uri="{FF2B5EF4-FFF2-40B4-BE49-F238E27FC236}">
                <a16:creationId xmlns:a16="http://schemas.microsoft.com/office/drawing/2014/main" id="{7B96E751-22B1-4F5E-BD8F-4B207E1C5349}"/>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Few Basic Commands</a:t>
            </a:r>
            <a:endParaRPr lang="en-US" altLang="en-US" sz="2500" b="1" dirty="0">
              <a:solidFill>
                <a:srgbClr val="0DBA4B"/>
              </a:solidFill>
            </a:endParaRPr>
          </a:p>
        </p:txBody>
      </p:sp>
      <p:sp>
        <p:nvSpPr>
          <p:cNvPr id="105475" name="TextBox 2">
            <a:extLst>
              <a:ext uri="{FF2B5EF4-FFF2-40B4-BE49-F238E27FC236}">
                <a16:creationId xmlns:a16="http://schemas.microsoft.com/office/drawing/2014/main" id="{7059D80E-74BC-4CC9-BEFE-30A8209637D5}"/>
              </a:ext>
            </a:extLst>
          </p:cNvPr>
          <p:cNvSpPr txBox="1">
            <a:spLocks noChangeArrowheads="1"/>
          </p:cNvSpPr>
          <p:nvPr/>
        </p:nvSpPr>
        <p:spPr bwMode="auto">
          <a:xfrm>
            <a:off x="163513" y="749300"/>
            <a:ext cx="8874125"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428750" indent="-28575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ts val="400"/>
              </a:spcAft>
              <a:buSzPct val="100000"/>
              <a:buFont typeface="Wingdings" panose="05000000000000000000" pitchFamily="2" charset="2"/>
              <a:buChar char="ü"/>
            </a:pPr>
            <a:r>
              <a:rPr lang="en-US" altLang="en-US" sz="1400">
                <a:solidFill>
                  <a:srgbClr val="000000"/>
                </a:solidFill>
              </a:rPr>
              <a:t>Few Basic Commands:</a:t>
            </a:r>
          </a:p>
          <a:p>
            <a:pPr lvl="1" eaLnBrk="1" hangingPunct="1">
              <a:spcAft>
                <a:spcPts val="400"/>
              </a:spcAft>
              <a:buClr>
                <a:schemeClr val="tx1"/>
              </a:buClr>
              <a:buSzPct val="100000"/>
              <a:buFont typeface="Arial" panose="020B0604020202020204" pitchFamily="34" charset="0"/>
              <a:buChar char="•"/>
            </a:pPr>
            <a:r>
              <a:rPr lang="en-US" altLang="en-US" sz="1400">
                <a:solidFill>
                  <a:srgbClr val="0070C0"/>
                </a:solidFill>
              </a:rPr>
              <a:t>$ docker help :- </a:t>
            </a:r>
            <a:r>
              <a:rPr lang="en-US" altLang="en-US" sz="1400"/>
              <a:t>D</a:t>
            </a:r>
            <a:r>
              <a:rPr lang="en-US" altLang="en-US" sz="1400">
                <a:sym typeface="Wingdings" panose="05000000000000000000" pitchFamily="2" charset="2"/>
              </a:rPr>
              <a:t>isplays all the useful commands for Docker and other general help commands</a:t>
            </a:r>
            <a:endParaRPr lang="en-US" altLang="en-US" sz="1400" i="1">
              <a:solidFill>
                <a:srgbClr val="0000FF"/>
              </a:solidFill>
            </a:endParaRPr>
          </a:p>
          <a:p>
            <a:pPr lvl="1" eaLnBrk="1" hangingPunct="1">
              <a:lnSpc>
                <a:spcPct val="150000"/>
              </a:lnSpc>
              <a:spcAft>
                <a:spcPts val="400"/>
              </a:spcAft>
              <a:buClr>
                <a:schemeClr val="tx1"/>
              </a:buClr>
              <a:buSzPct val="100000"/>
              <a:buFont typeface="Arial" panose="020B0604020202020204" pitchFamily="34" charset="0"/>
              <a:buChar char="•"/>
            </a:pPr>
            <a:r>
              <a:rPr lang="en-US" altLang="en-US" sz="1400">
                <a:solidFill>
                  <a:srgbClr val="0070C0"/>
                </a:solidFill>
              </a:rPr>
              <a:t>$ docker images :- </a:t>
            </a:r>
            <a:r>
              <a:rPr lang="en-US" altLang="en-US" sz="1400"/>
              <a:t>D</a:t>
            </a:r>
            <a:r>
              <a:rPr lang="en-US" altLang="en-US" sz="1400">
                <a:sym typeface="Wingdings" panose="05000000000000000000" pitchFamily="2" charset="2"/>
              </a:rPr>
              <a:t>isp</a:t>
            </a:r>
            <a:r>
              <a:rPr lang="en-US" altLang="en-US" sz="1400">
                <a:solidFill>
                  <a:srgbClr val="000000"/>
                </a:solidFill>
                <a:sym typeface="Wingdings" panose="05000000000000000000" pitchFamily="2" charset="2"/>
              </a:rPr>
              <a:t>lays a list of existing images in Docker system. It also displays the following details:</a:t>
            </a:r>
          </a:p>
          <a:p>
            <a:pPr lvl="2" eaLnBrk="1" hangingPunct="1">
              <a:lnSpc>
                <a:spcPct val="150000"/>
              </a:lnSpc>
              <a:spcAft>
                <a:spcPts val="400"/>
              </a:spcAft>
              <a:buClr>
                <a:schemeClr val="tx1"/>
              </a:buClr>
              <a:buFont typeface="Arial" panose="020B0604020202020204" pitchFamily="34" charset="0"/>
              <a:buChar char="•"/>
            </a:pPr>
            <a:r>
              <a:rPr lang="en-US" altLang="en-US" sz="1400" b="1">
                <a:sym typeface="Wingdings" panose="05000000000000000000" pitchFamily="2" charset="2"/>
              </a:rPr>
              <a:t>REPOSITORY:</a:t>
            </a:r>
            <a:r>
              <a:rPr lang="en-US" altLang="en-US" sz="1400">
                <a:solidFill>
                  <a:srgbClr val="0070C0"/>
                </a:solidFill>
                <a:sym typeface="Wingdings" panose="05000000000000000000" pitchFamily="2" charset="2"/>
              </a:rPr>
              <a:t> </a:t>
            </a:r>
            <a:r>
              <a:rPr lang="en-US" altLang="en-US" sz="1400">
                <a:solidFill>
                  <a:srgbClr val="000000"/>
                </a:solidFill>
                <a:sym typeface="Wingdings" panose="05000000000000000000" pitchFamily="2" charset="2"/>
              </a:rPr>
              <a:t>Name of the repository</a:t>
            </a:r>
          </a:p>
          <a:p>
            <a:pPr lvl="2" eaLnBrk="1" hangingPunct="1">
              <a:lnSpc>
                <a:spcPct val="150000"/>
              </a:lnSpc>
              <a:spcAft>
                <a:spcPts val="400"/>
              </a:spcAft>
              <a:buClr>
                <a:schemeClr val="tx1"/>
              </a:buClr>
              <a:buFont typeface="Arial" panose="020B0604020202020204" pitchFamily="34" charset="0"/>
              <a:buChar char="•"/>
            </a:pPr>
            <a:r>
              <a:rPr lang="en-US" altLang="en-US" sz="1400" b="1">
                <a:sym typeface="Wingdings" panose="05000000000000000000" pitchFamily="2" charset="2"/>
              </a:rPr>
              <a:t>TAG: </a:t>
            </a:r>
            <a:r>
              <a:rPr lang="en-US" altLang="en-US" sz="1400">
                <a:solidFill>
                  <a:srgbClr val="000000"/>
                </a:solidFill>
                <a:sym typeface="Wingdings" panose="05000000000000000000" pitchFamily="2" charset="2"/>
              </a:rPr>
              <a:t>Every image has an attached tag. </a:t>
            </a:r>
          </a:p>
          <a:p>
            <a:pPr lvl="2" eaLnBrk="1" hangingPunct="1">
              <a:lnSpc>
                <a:spcPct val="150000"/>
              </a:lnSpc>
              <a:spcAft>
                <a:spcPts val="400"/>
              </a:spcAft>
              <a:buClr>
                <a:schemeClr val="tx1"/>
              </a:buClr>
              <a:buFont typeface="Arial" panose="020B0604020202020204" pitchFamily="34" charset="0"/>
              <a:buChar char="•"/>
            </a:pPr>
            <a:r>
              <a:rPr lang="en-US" altLang="en-US" sz="1400" b="1">
                <a:sym typeface="Wingdings" panose="05000000000000000000" pitchFamily="2" charset="2"/>
              </a:rPr>
              <a:t>IMAGE ID: </a:t>
            </a:r>
            <a:r>
              <a:rPr lang="en-US" altLang="en-US" sz="1400">
                <a:solidFill>
                  <a:srgbClr val="000000"/>
                </a:solidFill>
                <a:sym typeface="Wingdings" panose="05000000000000000000" pitchFamily="2" charset="2"/>
              </a:rPr>
              <a:t>Each image is assigned a unique ID </a:t>
            </a:r>
          </a:p>
          <a:p>
            <a:pPr lvl="2" eaLnBrk="1" hangingPunct="1">
              <a:lnSpc>
                <a:spcPct val="150000"/>
              </a:lnSpc>
              <a:spcAft>
                <a:spcPts val="400"/>
              </a:spcAft>
              <a:buClr>
                <a:schemeClr val="tx1"/>
              </a:buClr>
              <a:buFont typeface="Arial" panose="020B0604020202020204" pitchFamily="34" charset="0"/>
              <a:buChar char="•"/>
            </a:pPr>
            <a:r>
              <a:rPr lang="en-US" altLang="en-US" sz="1400" b="1">
                <a:sym typeface="Wingdings" panose="05000000000000000000" pitchFamily="2" charset="2"/>
              </a:rPr>
              <a:t>CREATED: </a:t>
            </a:r>
            <a:r>
              <a:rPr lang="en-US" altLang="en-US" sz="1400">
                <a:solidFill>
                  <a:srgbClr val="000000"/>
                </a:solidFill>
                <a:sym typeface="Wingdings" panose="05000000000000000000" pitchFamily="2" charset="2"/>
              </a:rPr>
              <a:t>The date when the image was created</a:t>
            </a:r>
          </a:p>
          <a:p>
            <a:pPr lvl="2" eaLnBrk="1" hangingPunct="1">
              <a:lnSpc>
                <a:spcPct val="150000"/>
              </a:lnSpc>
              <a:spcAft>
                <a:spcPts val="400"/>
              </a:spcAft>
              <a:buClr>
                <a:schemeClr val="tx1"/>
              </a:buClr>
              <a:buFont typeface="Arial" panose="020B0604020202020204" pitchFamily="34" charset="0"/>
              <a:buChar char="•"/>
            </a:pPr>
            <a:r>
              <a:rPr lang="en-US" altLang="en-US" sz="1400" b="1">
                <a:sym typeface="Wingdings" panose="05000000000000000000" pitchFamily="2" charset="2"/>
              </a:rPr>
              <a:t>SIZE:</a:t>
            </a:r>
            <a:r>
              <a:rPr lang="en-US" altLang="en-US" sz="1400">
                <a:solidFill>
                  <a:srgbClr val="0070C0"/>
                </a:solidFill>
                <a:sym typeface="Wingdings" panose="05000000000000000000" pitchFamily="2" charset="2"/>
              </a:rPr>
              <a:t> </a:t>
            </a:r>
            <a:r>
              <a:rPr lang="en-US" altLang="en-US" sz="1400">
                <a:solidFill>
                  <a:srgbClr val="000000"/>
                </a:solidFill>
                <a:sym typeface="Wingdings" panose="05000000000000000000" pitchFamily="2" charset="2"/>
              </a:rPr>
              <a:t>The size of the image</a:t>
            </a:r>
          </a:p>
          <a:p>
            <a:pPr eaLnBrk="1" hangingPunct="1">
              <a:spcAft>
                <a:spcPts val="400"/>
              </a:spcAft>
              <a:buSzPct val="100000"/>
            </a:pPr>
            <a:endParaRPr lang="en-US" altLang="en-US" sz="14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914075-3AB3-BC63-C403-C73EF89872D0}"/>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7C9D8A7C-813F-47DB-0CE4-3AA29A84F8B8}"/>
              </a:ext>
            </a:extLst>
          </p:cNvPr>
          <p:cNvSpPr>
            <a:spLocks noGrp="1"/>
          </p:cNvSpPr>
          <p:nvPr>
            <p:ph type="sldNum" sz="quarter" idx="12"/>
          </p:nvPr>
        </p:nvSpPr>
        <p:spPr/>
        <p:txBody>
          <a:bodyPr/>
          <a:lstStyle/>
          <a:p>
            <a:pPr algn="l"/>
            <a:fld id="{AC618148-AE7B-4999-B781-E2BD6F485048}" type="slidenum">
              <a:rPr lang="en-IN" smtClean="0"/>
              <a:pPr algn="l"/>
              <a:t>42</a:t>
            </a:fld>
            <a:endParaRPr lang="en-IN" dirty="0"/>
          </a:p>
        </p:txBody>
      </p:sp>
      <p:sp>
        <p:nvSpPr>
          <p:cNvPr id="106498" name="Text Placeholder 1">
            <a:extLst>
              <a:ext uri="{FF2B5EF4-FFF2-40B4-BE49-F238E27FC236}">
                <a16:creationId xmlns:a16="http://schemas.microsoft.com/office/drawing/2014/main" id="{A68E3ECF-9FA6-49DD-8B0F-69DCD9B16D52}"/>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Few Basic Commands</a:t>
            </a:r>
            <a:endParaRPr lang="en-US" altLang="en-US" sz="2500" b="1" dirty="0">
              <a:solidFill>
                <a:srgbClr val="0DBA4B"/>
              </a:solidFill>
            </a:endParaRPr>
          </a:p>
        </p:txBody>
      </p:sp>
      <p:sp>
        <p:nvSpPr>
          <p:cNvPr id="106499" name="TextBox 2">
            <a:extLst>
              <a:ext uri="{FF2B5EF4-FFF2-40B4-BE49-F238E27FC236}">
                <a16:creationId xmlns:a16="http://schemas.microsoft.com/office/drawing/2014/main" id="{88332628-9F5D-4B35-8099-3C134D8DE850}"/>
              </a:ext>
            </a:extLst>
          </p:cNvPr>
          <p:cNvSpPr txBox="1">
            <a:spLocks noChangeArrowheads="1"/>
          </p:cNvSpPr>
          <p:nvPr/>
        </p:nvSpPr>
        <p:spPr bwMode="auto">
          <a:xfrm>
            <a:off x="163513" y="749300"/>
            <a:ext cx="9043987"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ts val="400"/>
              </a:spcAft>
              <a:buClr>
                <a:schemeClr val="tx1"/>
              </a:buClr>
              <a:buSzPct val="100000"/>
              <a:buFont typeface="Wingdings" panose="05000000000000000000" pitchFamily="2" charset="2"/>
              <a:buChar char="ü"/>
            </a:pPr>
            <a:r>
              <a:rPr lang="en-US" altLang="en-US" sz="1400">
                <a:solidFill>
                  <a:srgbClr val="0070C0"/>
                </a:solidFill>
              </a:rPr>
              <a:t>$ docker ps :- </a:t>
            </a:r>
            <a:r>
              <a:rPr lang="en-US" altLang="en-US" sz="1400">
                <a:sym typeface="Wingdings" panose="05000000000000000000" pitchFamily="2" charset="2"/>
              </a:rPr>
              <a:t>Displays </a:t>
            </a:r>
            <a:r>
              <a:rPr lang="en-US" altLang="en-US" sz="1400">
                <a:solidFill>
                  <a:srgbClr val="000000"/>
                </a:solidFill>
                <a:sym typeface="Wingdings" panose="05000000000000000000" pitchFamily="2" charset="2"/>
              </a:rPr>
              <a:t>the list of active containers. It also displays the following details:</a:t>
            </a:r>
          </a:p>
          <a:p>
            <a:pPr lvl="1" eaLnBrk="1" hangingPunct="1">
              <a:lnSpc>
                <a:spcPct val="150000"/>
              </a:lnSpc>
              <a:spcAft>
                <a:spcPts val="400"/>
              </a:spcAft>
              <a:buClr>
                <a:schemeClr val="tx1"/>
              </a:buClr>
              <a:buSzPct val="100000"/>
              <a:buFont typeface="Arial" panose="020B0604020202020204" pitchFamily="34" charset="0"/>
              <a:buChar char="•"/>
            </a:pPr>
            <a:r>
              <a:rPr lang="en-US" altLang="en-US" sz="1400" b="1">
                <a:sym typeface="Wingdings" panose="05000000000000000000" pitchFamily="2" charset="2"/>
              </a:rPr>
              <a:t>CONTAINER ID: </a:t>
            </a:r>
            <a:r>
              <a:rPr lang="en-US" altLang="en-US" sz="1400">
                <a:solidFill>
                  <a:srgbClr val="000000"/>
                </a:solidFill>
                <a:sym typeface="Wingdings" panose="05000000000000000000" pitchFamily="2" charset="2"/>
              </a:rPr>
              <a:t>Each container is assigned a unique ID</a:t>
            </a:r>
          </a:p>
          <a:p>
            <a:pPr lvl="1" eaLnBrk="1" hangingPunct="1">
              <a:lnSpc>
                <a:spcPct val="150000"/>
              </a:lnSpc>
              <a:spcAft>
                <a:spcPts val="400"/>
              </a:spcAft>
              <a:buClr>
                <a:schemeClr val="tx1"/>
              </a:buClr>
              <a:buSzPct val="100000"/>
              <a:buFont typeface="Arial" panose="020B0604020202020204" pitchFamily="34" charset="0"/>
              <a:buChar char="•"/>
            </a:pPr>
            <a:r>
              <a:rPr lang="en-US" altLang="en-US" sz="1400" b="1">
                <a:sym typeface="Wingdings" panose="05000000000000000000" pitchFamily="2" charset="2"/>
              </a:rPr>
              <a:t>IMAGE:</a:t>
            </a:r>
            <a:r>
              <a:rPr lang="en-US" altLang="en-US" sz="1400">
                <a:solidFill>
                  <a:srgbClr val="0070C0"/>
                </a:solidFill>
                <a:sym typeface="Wingdings" panose="05000000000000000000" pitchFamily="2" charset="2"/>
              </a:rPr>
              <a:t> </a:t>
            </a:r>
            <a:r>
              <a:rPr lang="en-US" altLang="en-US" sz="1400">
                <a:solidFill>
                  <a:srgbClr val="000000"/>
                </a:solidFill>
                <a:sym typeface="Wingdings" panose="05000000000000000000" pitchFamily="2" charset="2"/>
              </a:rPr>
              <a:t>Every image has an attached tag. </a:t>
            </a:r>
          </a:p>
          <a:p>
            <a:pPr lvl="1" eaLnBrk="1" hangingPunct="1">
              <a:lnSpc>
                <a:spcPct val="150000"/>
              </a:lnSpc>
              <a:spcAft>
                <a:spcPts val="400"/>
              </a:spcAft>
              <a:buClr>
                <a:schemeClr val="tx1"/>
              </a:buClr>
              <a:buSzPct val="100000"/>
              <a:buFont typeface="Arial" panose="020B0604020202020204" pitchFamily="34" charset="0"/>
              <a:buChar char="•"/>
            </a:pPr>
            <a:r>
              <a:rPr lang="en-US" altLang="en-US" sz="1400" b="1">
                <a:sym typeface="Wingdings" panose="05000000000000000000" pitchFamily="2" charset="2"/>
              </a:rPr>
              <a:t>COMMAND:</a:t>
            </a:r>
            <a:r>
              <a:rPr lang="en-US" altLang="en-US" sz="1400">
                <a:solidFill>
                  <a:srgbClr val="0070C0"/>
                </a:solidFill>
                <a:sym typeface="Wingdings" panose="05000000000000000000" pitchFamily="2" charset="2"/>
              </a:rPr>
              <a:t> </a:t>
            </a:r>
            <a:r>
              <a:rPr lang="en-US" altLang="en-US" sz="1400">
                <a:solidFill>
                  <a:srgbClr val="000000"/>
                </a:solidFill>
                <a:sym typeface="Wingdings" panose="05000000000000000000" pitchFamily="2" charset="2"/>
              </a:rPr>
              <a:t>Each image is assigned a unique ID </a:t>
            </a:r>
          </a:p>
          <a:p>
            <a:pPr lvl="1" eaLnBrk="1" hangingPunct="1">
              <a:lnSpc>
                <a:spcPct val="150000"/>
              </a:lnSpc>
              <a:spcAft>
                <a:spcPts val="400"/>
              </a:spcAft>
              <a:buClr>
                <a:schemeClr val="tx1"/>
              </a:buClr>
              <a:buSzPct val="100000"/>
              <a:buFont typeface="Arial" panose="020B0604020202020204" pitchFamily="34" charset="0"/>
              <a:buChar char="•"/>
            </a:pPr>
            <a:r>
              <a:rPr lang="en-US" altLang="en-US" sz="1400" b="1">
                <a:sym typeface="Wingdings" panose="05000000000000000000" pitchFamily="2" charset="2"/>
              </a:rPr>
              <a:t>CREATED :</a:t>
            </a:r>
            <a:r>
              <a:rPr lang="en-US" altLang="en-US" sz="1400">
                <a:solidFill>
                  <a:srgbClr val="0070C0"/>
                </a:solidFill>
                <a:sym typeface="Wingdings" panose="05000000000000000000" pitchFamily="2" charset="2"/>
              </a:rPr>
              <a:t> </a:t>
            </a:r>
            <a:r>
              <a:rPr lang="en-US" altLang="en-US" sz="1400">
                <a:solidFill>
                  <a:srgbClr val="000000"/>
                </a:solidFill>
                <a:sym typeface="Wingdings" panose="05000000000000000000" pitchFamily="2" charset="2"/>
              </a:rPr>
              <a:t>The date when the image was created</a:t>
            </a:r>
          </a:p>
          <a:p>
            <a:pPr lvl="1" eaLnBrk="1" hangingPunct="1">
              <a:lnSpc>
                <a:spcPct val="150000"/>
              </a:lnSpc>
              <a:spcAft>
                <a:spcPts val="400"/>
              </a:spcAft>
              <a:buClr>
                <a:schemeClr val="tx1"/>
              </a:buClr>
              <a:buSzPct val="100000"/>
              <a:buFont typeface="Arial" panose="020B0604020202020204" pitchFamily="34" charset="0"/>
              <a:buChar char="•"/>
            </a:pPr>
            <a:r>
              <a:rPr lang="en-US" altLang="en-US" sz="1400" b="1">
                <a:sym typeface="Wingdings" panose="05000000000000000000" pitchFamily="2" charset="2"/>
              </a:rPr>
              <a:t>STATUS: </a:t>
            </a:r>
            <a:r>
              <a:rPr lang="en-US" altLang="en-US" sz="1400">
                <a:solidFill>
                  <a:srgbClr val="000000"/>
                </a:solidFill>
                <a:sym typeface="Wingdings" panose="05000000000000000000" pitchFamily="2" charset="2"/>
              </a:rPr>
              <a:t>This shows whether the container is active or not</a:t>
            </a:r>
          </a:p>
          <a:p>
            <a:pPr lvl="1" eaLnBrk="1" hangingPunct="1">
              <a:lnSpc>
                <a:spcPct val="150000"/>
              </a:lnSpc>
              <a:spcAft>
                <a:spcPts val="400"/>
              </a:spcAft>
              <a:buClr>
                <a:schemeClr val="tx1"/>
              </a:buClr>
              <a:buSzPct val="100000"/>
              <a:buFont typeface="Arial" panose="020B0604020202020204" pitchFamily="34" charset="0"/>
              <a:buChar char="•"/>
            </a:pPr>
            <a:r>
              <a:rPr lang="en-US" altLang="en-US" sz="1400" b="1">
                <a:sym typeface="Wingdings" panose="05000000000000000000" pitchFamily="2" charset="2"/>
              </a:rPr>
              <a:t>PORTS:</a:t>
            </a:r>
            <a:r>
              <a:rPr lang="en-US" altLang="en-US" sz="1400">
                <a:solidFill>
                  <a:srgbClr val="0070C0"/>
                </a:solidFill>
                <a:sym typeface="Wingdings" panose="05000000000000000000" pitchFamily="2" charset="2"/>
              </a:rPr>
              <a:t> </a:t>
            </a:r>
            <a:r>
              <a:rPr lang="en-US" altLang="en-US" sz="1400">
                <a:solidFill>
                  <a:srgbClr val="000000"/>
                </a:solidFill>
                <a:sym typeface="Wingdings" panose="05000000000000000000" pitchFamily="2" charset="2"/>
              </a:rPr>
              <a:t>The number of exposed ports (needed for networking)</a:t>
            </a:r>
          </a:p>
          <a:p>
            <a:pPr lvl="1" eaLnBrk="1" hangingPunct="1">
              <a:lnSpc>
                <a:spcPct val="150000"/>
              </a:lnSpc>
              <a:spcAft>
                <a:spcPts val="400"/>
              </a:spcAft>
              <a:buClr>
                <a:schemeClr val="tx1"/>
              </a:buClr>
              <a:buSzPct val="100000"/>
              <a:buFont typeface="Arial" panose="020B0604020202020204" pitchFamily="34" charset="0"/>
              <a:buChar char="•"/>
            </a:pPr>
            <a:r>
              <a:rPr lang="en-US" altLang="en-US" sz="1400" b="1">
                <a:sym typeface="Wingdings" panose="05000000000000000000" pitchFamily="2" charset="2"/>
              </a:rPr>
              <a:t>NAMES:</a:t>
            </a:r>
            <a:r>
              <a:rPr lang="en-US" altLang="en-US" sz="1400">
                <a:solidFill>
                  <a:srgbClr val="0070C0"/>
                </a:solidFill>
                <a:sym typeface="Wingdings" panose="05000000000000000000" pitchFamily="2" charset="2"/>
              </a:rPr>
              <a:t> </a:t>
            </a:r>
            <a:r>
              <a:rPr lang="en-US" altLang="en-US" sz="1400">
                <a:solidFill>
                  <a:srgbClr val="000000"/>
                </a:solidFill>
                <a:sym typeface="Wingdings" panose="05000000000000000000" pitchFamily="2" charset="2"/>
              </a:rPr>
              <a:t>Name of container which is automatically assigned by Docker. It contains first name, “_” and last name</a:t>
            </a:r>
          </a:p>
          <a:p>
            <a:pPr eaLnBrk="1" hangingPunct="1">
              <a:lnSpc>
                <a:spcPct val="150000"/>
              </a:lnSpc>
              <a:spcAft>
                <a:spcPts val="400"/>
              </a:spcAft>
              <a:buClr>
                <a:schemeClr val="tx1"/>
              </a:buClr>
              <a:buSzPct val="100000"/>
              <a:buFont typeface="Wingdings" panose="05000000000000000000" pitchFamily="2" charset="2"/>
              <a:buChar char="ü"/>
            </a:pPr>
            <a:r>
              <a:rPr lang="en-US" altLang="en-US" sz="1400">
                <a:solidFill>
                  <a:srgbClr val="0070C0"/>
                </a:solidFill>
              </a:rPr>
              <a:t>$ docker ps – a :</a:t>
            </a:r>
            <a:r>
              <a:rPr lang="en-US" altLang="en-US" sz="1400"/>
              <a:t>- </a:t>
            </a:r>
            <a:r>
              <a:rPr lang="en-US" altLang="en-US" sz="1400">
                <a:solidFill>
                  <a:srgbClr val="000000"/>
                </a:solidFill>
                <a:sym typeface="Wingdings" panose="05000000000000000000" pitchFamily="2" charset="2"/>
              </a:rPr>
              <a:t>Displays the list of all the container processes which are running or have run in the past</a:t>
            </a:r>
            <a:r>
              <a:rPr lang="en-US" altLang="en-US" sz="1400">
                <a:solidFill>
                  <a:srgbClr val="0000FF"/>
                </a:solidFill>
              </a:rPr>
              <a:t> </a:t>
            </a:r>
            <a:endParaRPr lang="en-US" altLang="en-US" sz="14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7928B1-8F00-7446-384E-4A9718108BD6}"/>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B11B5804-A46E-7527-6376-036FE972B1DA}"/>
              </a:ext>
            </a:extLst>
          </p:cNvPr>
          <p:cNvSpPr>
            <a:spLocks noGrp="1"/>
          </p:cNvSpPr>
          <p:nvPr>
            <p:ph type="sldNum" sz="quarter" idx="12"/>
          </p:nvPr>
        </p:nvSpPr>
        <p:spPr/>
        <p:txBody>
          <a:bodyPr/>
          <a:lstStyle/>
          <a:p>
            <a:pPr algn="l"/>
            <a:fld id="{AC618148-AE7B-4999-B781-E2BD6F485048}" type="slidenum">
              <a:rPr lang="en-IN" smtClean="0"/>
              <a:pPr algn="l"/>
              <a:t>43</a:t>
            </a:fld>
            <a:endParaRPr lang="en-IN" dirty="0"/>
          </a:p>
        </p:txBody>
      </p:sp>
      <p:sp>
        <p:nvSpPr>
          <p:cNvPr id="107522" name="Text Placeholder 1">
            <a:extLst>
              <a:ext uri="{FF2B5EF4-FFF2-40B4-BE49-F238E27FC236}">
                <a16:creationId xmlns:a16="http://schemas.microsoft.com/office/drawing/2014/main" id="{1AA23A8F-1B24-41CE-B338-71AF2A8006D6}"/>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Create Our First Image: Hello-World</a:t>
            </a:r>
            <a:endParaRPr lang="en-US" altLang="en-US" sz="2500" b="1" dirty="0">
              <a:solidFill>
                <a:srgbClr val="0DBA4B"/>
              </a:solidFill>
            </a:endParaRPr>
          </a:p>
        </p:txBody>
      </p:sp>
      <p:sp>
        <p:nvSpPr>
          <p:cNvPr id="107523" name="TextBox 4">
            <a:extLst>
              <a:ext uri="{FF2B5EF4-FFF2-40B4-BE49-F238E27FC236}">
                <a16:creationId xmlns:a16="http://schemas.microsoft.com/office/drawing/2014/main" id="{883C6666-ACB9-43E0-9072-5D934F13FA8B}"/>
              </a:ext>
            </a:extLst>
          </p:cNvPr>
          <p:cNvSpPr txBox="1">
            <a:spLocks noChangeArrowheads="1"/>
          </p:cNvSpPr>
          <p:nvPr/>
        </p:nvSpPr>
        <p:spPr bwMode="auto">
          <a:xfrm>
            <a:off x="171450" y="754063"/>
            <a:ext cx="8672513"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ts val="400"/>
              </a:spcAft>
              <a:buSzPct val="100000"/>
              <a:buFont typeface="Wingdings" panose="05000000000000000000" pitchFamily="2" charset="2"/>
              <a:buChar char="ü"/>
            </a:pPr>
            <a:r>
              <a:rPr lang="en-US" altLang="en-US" sz="1400">
                <a:solidFill>
                  <a:srgbClr val="000000"/>
                </a:solidFill>
              </a:rPr>
              <a:t>The following actions will be performed to pull the image:</a:t>
            </a:r>
          </a:p>
          <a:p>
            <a:pPr lvl="1" eaLnBrk="1" hangingPunct="1">
              <a:lnSpc>
                <a:spcPct val="150000"/>
              </a:lnSpc>
              <a:spcAft>
                <a:spcPts val="400"/>
              </a:spcAft>
              <a:buSzPct val="100000"/>
              <a:buFont typeface="Arial" panose="020B0604020202020204" pitchFamily="34" charset="0"/>
              <a:buChar char="•"/>
            </a:pPr>
            <a:r>
              <a:rPr lang="en-US" altLang="en-US" sz="1400">
                <a:solidFill>
                  <a:srgbClr val="000000"/>
                </a:solidFill>
              </a:rPr>
              <a:t>Search for images which start with “hello” word from Docker hub</a:t>
            </a:r>
          </a:p>
          <a:p>
            <a:pPr lvl="1" eaLnBrk="1" hangingPunct="1">
              <a:lnSpc>
                <a:spcPct val="150000"/>
              </a:lnSpc>
              <a:spcAft>
                <a:spcPts val="400"/>
              </a:spcAft>
              <a:buSzPct val="100000"/>
              <a:buFont typeface="Arial" panose="020B0604020202020204" pitchFamily="34" charset="0"/>
              <a:buChar char="•"/>
            </a:pPr>
            <a:r>
              <a:rPr lang="en-US" altLang="en-US" sz="1400">
                <a:solidFill>
                  <a:srgbClr val="000000"/>
                </a:solidFill>
              </a:rPr>
              <a:t>Select the image which we are going to pull</a:t>
            </a:r>
          </a:p>
          <a:p>
            <a:pPr lvl="1" eaLnBrk="1" hangingPunct="1">
              <a:lnSpc>
                <a:spcPct val="150000"/>
              </a:lnSpc>
              <a:spcAft>
                <a:spcPts val="400"/>
              </a:spcAft>
              <a:buSzPct val="100000"/>
              <a:buFont typeface="Arial" panose="020B0604020202020204" pitchFamily="34" charset="0"/>
              <a:buChar char="•"/>
            </a:pPr>
            <a:r>
              <a:rPr lang="en-US" altLang="en-US" sz="1400">
                <a:solidFill>
                  <a:srgbClr val="000000"/>
                </a:solidFill>
              </a:rPr>
              <a:t>Pull the selected image from Docker Hub</a:t>
            </a:r>
          </a:p>
          <a:p>
            <a:pPr lvl="1" eaLnBrk="1" hangingPunct="1">
              <a:lnSpc>
                <a:spcPct val="150000"/>
              </a:lnSpc>
              <a:spcAft>
                <a:spcPts val="400"/>
              </a:spcAft>
              <a:buSzPct val="100000"/>
              <a:buFont typeface="Arial" panose="020B0604020202020204" pitchFamily="34" charset="0"/>
              <a:buChar char="•"/>
            </a:pPr>
            <a:r>
              <a:rPr lang="en-US" altLang="en-US" sz="1400">
                <a:solidFill>
                  <a:srgbClr val="000000"/>
                </a:solidFill>
              </a:rPr>
              <a:t>Search for the copy of the image in our local repository</a:t>
            </a:r>
          </a:p>
          <a:p>
            <a:pPr lvl="1" eaLnBrk="1" hangingPunct="1">
              <a:lnSpc>
                <a:spcPct val="150000"/>
              </a:lnSpc>
              <a:spcAft>
                <a:spcPts val="400"/>
              </a:spcAft>
              <a:buSzPct val="100000"/>
              <a:buFont typeface="Arial" panose="020B0604020202020204" pitchFamily="34" charset="0"/>
              <a:buChar char="•"/>
            </a:pPr>
            <a:r>
              <a:rPr lang="en-US" altLang="en-US" sz="1400">
                <a:solidFill>
                  <a:srgbClr val="000000"/>
                </a:solidFill>
              </a:rPr>
              <a:t>Initiate a container based on “Hello-world” image</a:t>
            </a:r>
          </a:p>
          <a:p>
            <a:pPr lvl="1" eaLnBrk="1" hangingPunct="1">
              <a:lnSpc>
                <a:spcPct val="150000"/>
              </a:lnSpc>
              <a:spcAft>
                <a:spcPts val="400"/>
              </a:spcAft>
              <a:buSzPct val="100000"/>
              <a:buFont typeface="Arial" panose="020B0604020202020204" pitchFamily="34" charset="0"/>
              <a:buChar char="•"/>
            </a:pPr>
            <a:r>
              <a:rPr lang="en-US" altLang="en-US" sz="1400">
                <a:solidFill>
                  <a:srgbClr val="000000"/>
                </a:solidFill>
              </a:rPr>
              <a:t>Examine container Details</a:t>
            </a:r>
          </a:p>
          <a:p>
            <a:pPr eaLnBrk="1" hangingPunct="1">
              <a:lnSpc>
                <a:spcPct val="150000"/>
              </a:lnSpc>
              <a:spcAft>
                <a:spcPts val="400"/>
              </a:spcAft>
              <a:buSzPct val="100000"/>
            </a:pPr>
            <a:endParaRPr lang="en-US" altLang="en-US" sz="14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5276156-860C-55B2-F971-1DFCB65707BF}"/>
              </a:ext>
            </a:extLst>
          </p:cNvPr>
          <p:cNvSpPr>
            <a:spLocks noGrp="1"/>
          </p:cNvSpPr>
          <p:nvPr>
            <p:ph type="ftr" sz="quarter" idx="11"/>
          </p:nvPr>
        </p:nvSpPr>
        <p:spPr/>
        <p:txBody>
          <a:bodyPr/>
          <a:lstStyle/>
          <a:p>
            <a:r>
              <a:rPr lang="en-IN"/>
              <a:t>www.guvi.in</a:t>
            </a:r>
            <a:endParaRPr lang="en-IN" dirty="0"/>
          </a:p>
        </p:txBody>
      </p:sp>
      <p:sp>
        <p:nvSpPr>
          <p:cNvPr id="5" name="Slide Number Placeholder 4">
            <a:extLst>
              <a:ext uri="{FF2B5EF4-FFF2-40B4-BE49-F238E27FC236}">
                <a16:creationId xmlns:a16="http://schemas.microsoft.com/office/drawing/2014/main" id="{B67CF829-129A-F334-5095-250D40B43407}"/>
              </a:ext>
            </a:extLst>
          </p:cNvPr>
          <p:cNvSpPr>
            <a:spLocks noGrp="1"/>
          </p:cNvSpPr>
          <p:nvPr>
            <p:ph type="sldNum" sz="quarter" idx="12"/>
          </p:nvPr>
        </p:nvSpPr>
        <p:spPr/>
        <p:txBody>
          <a:bodyPr/>
          <a:lstStyle/>
          <a:p>
            <a:pPr algn="l"/>
            <a:fld id="{AC618148-AE7B-4999-B781-E2BD6F485048}" type="slidenum">
              <a:rPr lang="en-IN" smtClean="0"/>
              <a:pPr algn="l"/>
              <a:t>44</a:t>
            </a:fld>
            <a:endParaRPr lang="en-IN" dirty="0"/>
          </a:p>
        </p:txBody>
      </p:sp>
      <p:sp>
        <p:nvSpPr>
          <p:cNvPr id="108546" name="Text Placeholder 1">
            <a:extLst>
              <a:ext uri="{FF2B5EF4-FFF2-40B4-BE49-F238E27FC236}">
                <a16:creationId xmlns:a16="http://schemas.microsoft.com/office/drawing/2014/main" id="{D016932A-265A-45C4-A3CE-1D57E92297F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Search – Hello World</a:t>
            </a:r>
            <a:endParaRPr lang="en-US" altLang="en-US" sz="2500" b="1" dirty="0">
              <a:solidFill>
                <a:srgbClr val="0DBA4B"/>
              </a:solidFill>
            </a:endParaRPr>
          </a:p>
        </p:txBody>
      </p:sp>
      <p:sp>
        <p:nvSpPr>
          <p:cNvPr id="108547" name="TextBox 1">
            <a:extLst>
              <a:ext uri="{FF2B5EF4-FFF2-40B4-BE49-F238E27FC236}">
                <a16:creationId xmlns:a16="http://schemas.microsoft.com/office/drawing/2014/main" id="{CEB69CE8-48AE-4C49-9BEA-94788BF9E717}"/>
              </a:ext>
            </a:extLst>
          </p:cNvPr>
          <p:cNvSpPr txBox="1">
            <a:spLocks noChangeArrowheads="1"/>
          </p:cNvSpPr>
          <p:nvPr/>
        </p:nvSpPr>
        <p:spPr bwMode="auto">
          <a:xfrm>
            <a:off x="163513" y="750888"/>
            <a:ext cx="77327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pPr>
            <a:r>
              <a:rPr lang="en-US" altLang="en-US" sz="1400">
                <a:solidFill>
                  <a:srgbClr val="000000"/>
                </a:solidFill>
              </a:rPr>
              <a:t>Command: </a:t>
            </a:r>
            <a:r>
              <a:rPr lang="en-US" altLang="en-US" sz="1400">
                <a:solidFill>
                  <a:srgbClr val="0070C0"/>
                </a:solidFill>
              </a:rPr>
              <a:t>$ docker search hello</a:t>
            </a:r>
          </a:p>
        </p:txBody>
      </p:sp>
      <p:sp>
        <p:nvSpPr>
          <p:cNvPr id="108549" name="TextBox 1">
            <a:extLst>
              <a:ext uri="{FF2B5EF4-FFF2-40B4-BE49-F238E27FC236}">
                <a16:creationId xmlns:a16="http://schemas.microsoft.com/office/drawing/2014/main" id="{B7D445C5-8040-42B3-9675-A0A020C52318}"/>
              </a:ext>
            </a:extLst>
          </p:cNvPr>
          <p:cNvSpPr txBox="1">
            <a:spLocks noChangeArrowheads="1"/>
          </p:cNvSpPr>
          <p:nvPr/>
        </p:nvSpPr>
        <p:spPr bwMode="auto">
          <a:xfrm>
            <a:off x="163513" y="2955925"/>
            <a:ext cx="40338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pPr>
            <a:r>
              <a:rPr lang="en-US" altLang="en-US" sz="1400">
                <a:solidFill>
                  <a:srgbClr val="000000"/>
                </a:solidFill>
              </a:rPr>
              <a:t>Command: </a:t>
            </a:r>
            <a:r>
              <a:rPr lang="en-US" altLang="en-US" sz="1400">
                <a:solidFill>
                  <a:srgbClr val="0070C0"/>
                </a:solidFill>
              </a:rPr>
              <a:t>$ docker pull hello-world</a:t>
            </a:r>
          </a:p>
        </p:txBody>
      </p:sp>
      <p:pic>
        <p:nvPicPr>
          <p:cNvPr id="2" name="Picture 1">
            <a:extLst>
              <a:ext uri="{FF2B5EF4-FFF2-40B4-BE49-F238E27FC236}">
                <a16:creationId xmlns:a16="http://schemas.microsoft.com/office/drawing/2014/main" id="{1D60A9E7-8725-445F-8F45-36B1450DC5A5}"/>
              </a:ext>
            </a:extLst>
          </p:cNvPr>
          <p:cNvPicPr>
            <a:picLocks noChangeAspect="1"/>
          </p:cNvPicPr>
          <p:nvPr/>
        </p:nvPicPr>
        <p:blipFill>
          <a:blip r:embed="rId2"/>
          <a:stretch>
            <a:fillRect/>
          </a:stretch>
        </p:blipFill>
        <p:spPr>
          <a:xfrm>
            <a:off x="533664" y="1058863"/>
            <a:ext cx="7620953" cy="1937385"/>
          </a:xfrm>
          <a:prstGeom prst="rect">
            <a:avLst/>
          </a:prstGeom>
        </p:spPr>
      </p:pic>
      <p:pic>
        <p:nvPicPr>
          <p:cNvPr id="3" name="Picture 2">
            <a:extLst>
              <a:ext uri="{FF2B5EF4-FFF2-40B4-BE49-F238E27FC236}">
                <a16:creationId xmlns:a16="http://schemas.microsoft.com/office/drawing/2014/main" id="{B69C4772-EFC2-4BEB-87FB-DBD66DA80FB8}"/>
              </a:ext>
            </a:extLst>
          </p:cNvPr>
          <p:cNvPicPr>
            <a:picLocks noChangeAspect="1"/>
          </p:cNvPicPr>
          <p:nvPr/>
        </p:nvPicPr>
        <p:blipFill>
          <a:blip r:embed="rId3"/>
          <a:stretch>
            <a:fillRect/>
          </a:stretch>
        </p:blipFill>
        <p:spPr>
          <a:xfrm>
            <a:off x="1379791" y="3304223"/>
            <a:ext cx="6384417" cy="141655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A810C5-94A8-4C4A-C6A2-E3244662B3BD}"/>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22989C1D-D3E9-CE8B-04A8-AB384F97D880}"/>
              </a:ext>
            </a:extLst>
          </p:cNvPr>
          <p:cNvSpPr>
            <a:spLocks noGrp="1"/>
          </p:cNvSpPr>
          <p:nvPr>
            <p:ph type="sldNum" sz="quarter" idx="12"/>
          </p:nvPr>
        </p:nvSpPr>
        <p:spPr/>
        <p:txBody>
          <a:bodyPr/>
          <a:lstStyle/>
          <a:p>
            <a:pPr algn="l"/>
            <a:fld id="{AC618148-AE7B-4999-B781-E2BD6F485048}" type="slidenum">
              <a:rPr lang="en-IN" smtClean="0"/>
              <a:pPr algn="l"/>
              <a:t>45</a:t>
            </a:fld>
            <a:endParaRPr lang="en-IN" dirty="0"/>
          </a:p>
        </p:txBody>
      </p:sp>
      <p:sp>
        <p:nvSpPr>
          <p:cNvPr id="109570" name="Text Placeholder 1">
            <a:extLst>
              <a:ext uri="{FF2B5EF4-FFF2-40B4-BE49-F238E27FC236}">
                <a16:creationId xmlns:a16="http://schemas.microsoft.com/office/drawing/2014/main" id="{9157D89B-A3A0-4823-9EB2-9F38FC305B59}"/>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dirty="0">
                <a:solidFill>
                  <a:srgbClr val="0DBA4B"/>
                </a:solidFill>
              </a:rPr>
              <a:t>Image Pull – Hello World</a:t>
            </a:r>
            <a:endParaRPr lang="en-US" altLang="en-US" sz="2500" dirty="0">
              <a:solidFill>
                <a:srgbClr val="0DBA4B"/>
              </a:solidFill>
            </a:endParaRPr>
          </a:p>
        </p:txBody>
      </p:sp>
      <p:sp>
        <p:nvSpPr>
          <p:cNvPr id="109571" name="TextBox 9">
            <a:extLst>
              <a:ext uri="{FF2B5EF4-FFF2-40B4-BE49-F238E27FC236}">
                <a16:creationId xmlns:a16="http://schemas.microsoft.com/office/drawing/2014/main" id="{35F4381F-940D-4FE7-AC06-81F8878BD0AD}"/>
              </a:ext>
            </a:extLst>
          </p:cNvPr>
          <p:cNvSpPr txBox="1">
            <a:spLocks noChangeArrowheads="1"/>
          </p:cNvSpPr>
          <p:nvPr/>
        </p:nvSpPr>
        <p:spPr bwMode="auto">
          <a:xfrm>
            <a:off x="225425" y="752475"/>
            <a:ext cx="3375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pPr>
            <a:r>
              <a:rPr lang="en-US" altLang="en-US" sz="1400">
                <a:solidFill>
                  <a:srgbClr val="000000"/>
                </a:solidFill>
              </a:rPr>
              <a:t>Command: </a:t>
            </a:r>
            <a:r>
              <a:rPr lang="en-US" altLang="en-US" sz="1400">
                <a:solidFill>
                  <a:srgbClr val="0070C0"/>
                </a:solidFill>
              </a:rPr>
              <a:t>$ docker images</a:t>
            </a:r>
          </a:p>
        </p:txBody>
      </p:sp>
      <p:sp>
        <p:nvSpPr>
          <p:cNvPr id="93188" name="TextBox 10">
            <a:extLst>
              <a:ext uri="{FF2B5EF4-FFF2-40B4-BE49-F238E27FC236}">
                <a16:creationId xmlns:a16="http://schemas.microsoft.com/office/drawing/2014/main" id="{10D96CF2-D2EA-4200-B6AC-888C50CB1DD2}"/>
              </a:ext>
            </a:extLst>
          </p:cNvPr>
          <p:cNvSpPr txBox="1">
            <a:spLocks noChangeArrowheads="1"/>
          </p:cNvSpPr>
          <p:nvPr/>
        </p:nvSpPr>
        <p:spPr bwMode="auto">
          <a:xfrm>
            <a:off x="582613" y="1092200"/>
            <a:ext cx="8415337" cy="2254250"/>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ts val="400"/>
              </a:spcAft>
              <a:buSzPct val="100000"/>
              <a:defRPr/>
            </a:pPr>
            <a:r>
              <a:rPr lang="en-US" altLang="en-US" sz="1400" dirty="0">
                <a:latin typeface="+mn-lt"/>
              </a:rPr>
              <a:t>Result Details:</a:t>
            </a:r>
          </a:p>
          <a:p>
            <a:pPr marL="285750" eaLnBrk="1" hangingPunct="1">
              <a:lnSpc>
                <a:spcPct val="150000"/>
              </a:lnSpc>
              <a:spcAft>
                <a:spcPts val="400"/>
              </a:spcAft>
              <a:buClr>
                <a:schemeClr val="tx1"/>
              </a:buClr>
              <a:buSzPct val="100000"/>
              <a:buFont typeface="Arial" panose="020B0604020202020204" pitchFamily="34" charset="0"/>
              <a:buChar char="•"/>
              <a:defRPr/>
            </a:pPr>
            <a:r>
              <a:rPr lang="en-US" altLang="en-US" sz="1400" dirty="0">
                <a:solidFill>
                  <a:srgbClr val="0070C0"/>
                </a:solidFill>
                <a:latin typeface="+mn-lt"/>
              </a:rPr>
              <a:t> </a:t>
            </a:r>
            <a:r>
              <a:rPr lang="en-US" altLang="en-US" sz="1400" b="1" dirty="0">
                <a:latin typeface="+mn-lt"/>
              </a:rPr>
              <a:t>REPOSITORY: </a:t>
            </a:r>
            <a:r>
              <a:rPr lang="en-US" altLang="en-US" sz="1400" dirty="0">
                <a:solidFill>
                  <a:srgbClr val="000000"/>
                </a:solidFill>
                <a:latin typeface="+mn-lt"/>
              </a:rPr>
              <a:t>This is our local repository</a:t>
            </a:r>
          </a:p>
          <a:p>
            <a:pPr marL="285750" eaLnBrk="1" hangingPunct="1">
              <a:lnSpc>
                <a:spcPct val="150000"/>
              </a:lnSpc>
              <a:spcAft>
                <a:spcPts val="400"/>
              </a:spcAft>
              <a:buClr>
                <a:schemeClr val="tx1"/>
              </a:buClr>
              <a:buSzPct val="100000"/>
              <a:buFont typeface="Arial" panose="020B0604020202020204" pitchFamily="34" charset="0"/>
              <a:buChar char="•"/>
              <a:defRPr/>
            </a:pPr>
            <a:r>
              <a:rPr lang="en-US" altLang="en-US" sz="1400" dirty="0">
                <a:solidFill>
                  <a:srgbClr val="0070C0"/>
                </a:solidFill>
                <a:latin typeface="+mn-lt"/>
              </a:rPr>
              <a:t> </a:t>
            </a:r>
            <a:r>
              <a:rPr lang="en-US" altLang="en-US" sz="1400" b="1" dirty="0">
                <a:latin typeface="+mn-lt"/>
              </a:rPr>
              <a:t>TAG: </a:t>
            </a:r>
            <a:r>
              <a:rPr lang="en-US" altLang="en-US" sz="1400" dirty="0">
                <a:solidFill>
                  <a:srgbClr val="000000"/>
                </a:solidFill>
                <a:latin typeface="+mn-lt"/>
              </a:rPr>
              <a:t>Since we did not specify the Tag in our command, we got the latest version</a:t>
            </a:r>
          </a:p>
          <a:p>
            <a:pPr marL="285750" eaLnBrk="1" hangingPunct="1">
              <a:lnSpc>
                <a:spcPct val="150000"/>
              </a:lnSpc>
              <a:spcAft>
                <a:spcPts val="400"/>
              </a:spcAft>
              <a:buClr>
                <a:schemeClr val="tx1"/>
              </a:buClr>
              <a:buSzPct val="100000"/>
              <a:buFont typeface="Arial" panose="020B0604020202020204" pitchFamily="34" charset="0"/>
              <a:buChar char="•"/>
              <a:defRPr/>
            </a:pPr>
            <a:r>
              <a:rPr lang="en-US" altLang="en-US" sz="1400" b="1" dirty="0">
                <a:latin typeface="+mn-lt"/>
              </a:rPr>
              <a:t> IMAGE ID: </a:t>
            </a:r>
            <a:r>
              <a:rPr lang="en-US" altLang="en-US" sz="1400" dirty="0">
                <a:solidFill>
                  <a:srgbClr val="000000"/>
                </a:solidFill>
                <a:latin typeface="+mn-lt"/>
              </a:rPr>
              <a:t>This is the ID of the image</a:t>
            </a:r>
          </a:p>
          <a:p>
            <a:pPr marL="285750" eaLnBrk="1" hangingPunct="1">
              <a:lnSpc>
                <a:spcPct val="150000"/>
              </a:lnSpc>
              <a:spcAft>
                <a:spcPts val="400"/>
              </a:spcAft>
              <a:buClr>
                <a:schemeClr val="tx1"/>
              </a:buClr>
              <a:buSzPct val="100000"/>
              <a:buFont typeface="Arial" panose="020B0604020202020204" pitchFamily="34" charset="0"/>
              <a:buChar char="•"/>
              <a:defRPr/>
            </a:pPr>
            <a:r>
              <a:rPr lang="en-US" altLang="en-US" sz="1400" dirty="0">
                <a:solidFill>
                  <a:srgbClr val="0070C0"/>
                </a:solidFill>
                <a:latin typeface="+mn-lt"/>
              </a:rPr>
              <a:t> </a:t>
            </a:r>
            <a:r>
              <a:rPr lang="en-US" altLang="en-US" sz="1400" b="1" dirty="0">
                <a:latin typeface="+mn-lt"/>
              </a:rPr>
              <a:t>CREATED: </a:t>
            </a:r>
            <a:r>
              <a:rPr lang="en-US" altLang="en-US" sz="1400" dirty="0">
                <a:solidFill>
                  <a:srgbClr val="000000"/>
                </a:solidFill>
                <a:latin typeface="+mn-lt"/>
              </a:rPr>
              <a:t>This is the time when the image was created</a:t>
            </a:r>
          </a:p>
          <a:p>
            <a:pPr marL="285750" eaLnBrk="1" hangingPunct="1">
              <a:lnSpc>
                <a:spcPct val="150000"/>
              </a:lnSpc>
              <a:spcAft>
                <a:spcPts val="400"/>
              </a:spcAft>
              <a:buClr>
                <a:schemeClr val="tx1"/>
              </a:buClr>
              <a:buSzPct val="100000"/>
              <a:buFont typeface="Arial" panose="020B0604020202020204" pitchFamily="34" charset="0"/>
              <a:buChar char="•"/>
              <a:defRPr/>
            </a:pPr>
            <a:r>
              <a:rPr lang="en-US" altLang="en-US" sz="1400" dirty="0">
                <a:solidFill>
                  <a:srgbClr val="0070C0"/>
                </a:solidFill>
                <a:latin typeface="+mn-lt"/>
              </a:rPr>
              <a:t> </a:t>
            </a:r>
            <a:r>
              <a:rPr lang="en-US" altLang="en-US" sz="1400" b="1" dirty="0">
                <a:latin typeface="+mn-lt"/>
              </a:rPr>
              <a:t>SIZE: </a:t>
            </a:r>
            <a:r>
              <a:rPr lang="en-US" altLang="en-US" sz="1400" dirty="0">
                <a:solidFill>
                  <a:srgbClr val="000000"/>
                </a:solidFill>
                <a:latin typeface="+mn-lt"/>
              </a:rPr>
              <a:t>This is the size of the image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4">
            <a:extLst>
              <a:ext uri="{FF2B5EF4-FFF2-40B4-BE49-F238E27FC236}">
                <a16:creationId xmlns:a16="http://schemas.microsoft.com/office/drawing/2014/main" id="{26F37CD7-5CF0-4F04-B69A-8FC7899C4614}"/>
              </a:ext>
            </a:extLst>
          </p:cNvPr>
          <p:cNvSpPr>
            <a:spLocks noChangeArrowheads="1"/>
          </p:cNvSpPr>
          <p:nvPr/>
        </p:nvSpPr>
        <p:spPr bwMode="auto">
          <a:xfrm>
            <a:off x="150813" y="752475"/>
            <a:ext cx="8993187"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Clr>
                <a:schemeClr val="tx1"/>
              </a:buClr>
              <a:buFont typeface="Wingdings" panose="05000000000000000000" pitchFamily="2" charset="2"/>
              <a:buChar char="ü"/>
            </a:pPr>
            <a:r>
              <a:rPr lang="en-US" altLang="en-US" sz="1400">
                <a:solidFill>
                  <a:srgbClr val="0070C0"/>
                </a:solidFill>
              </a:rPr>
              <a:t>Image History: </a:t>
            </a:r>
          </a:p>
          <a:p>
            <a:pPr lvl="1" eaLnBrk="1" hangingPunct="1">
              <a:lnSpc>
                <a:spcPct val="150000"/>
              </a:lnSpc>
              <a:buFont typeface="Arial" panose="020B0604020202020204" pitchFamily="34" charset="0"/>
              <a:buChar char="•"/>
            </a:pPr>
            <a:r>
              <a:rPr lang="en-US" altLang="en-US" sz="1400"/>
              <a:t>Can get the history of the base image to understand how the base image was built</a:t>
            </a:r>
          </a:p>
          <a:p>
            <a:pPr lvl="1" eaLnBrk="1" hangingPunct="1">
              <a:lnSpc>
                <a:spcPct val="150000"/>
              </a:lnSpc>
              <a:buFont typeface="Arial" panose="020B0604020202020204" pitchFamily="34" charset="0"/>
              <a:buChar char="•"/>
            </a:pPr>
            <a:r>
              <a:rPr lang="en-US" altLang="en-US" sz="1400"/>
              <a:t>Can see the different layers that were used during the build of image</a:t>
            </a:r>
          </a:p>
          <a:p>
            <a:pPr lvl="1" eaLnBrk="1" hangingPunct="1">
              <a:lnSpc>
                <a:spcPct val="150000"/>
              </a:lnSpc>
              <a:buFont typeface="Arial" panose="020B0604020202020204" pitchFamily="34" charset="0"/>
              <a:buChar char="•"/>
            </a:pPr>
            <a:r>
              <a:rPr lang="en-US" altLang="en-US" sz="1400"/>
              <a:t>Gives ImageID, command that created particular layer and the size of the layer</a:t>
            </a:r>
          </a:p>
          <a:p>
            <a:pPr eaLnBrk="1" hangingPunct="1">
              <a:lnSpc>
                <a:spcPct val="150000"/>
              </a:lnSpc>
            </a:pPr>
            <a:endParaRPr lang="en-US" altLang="en-US" sz="1400"/>
          </a:p>
          <a:p>
            <a:pPr eaLnBrk="1" hangingPunct="1">
              <a:lnSpc>
                <a:spcPct val="150000"/>
              </a:lnSpc>
              <a:buFont typeface="Wingdings" panose="05000000000000000000" pitchFamily="2" charset="2"/>
              <a:buChar char="ü"/>
            </a:pPr>
            <a:r>
              <a:rPr lang="en-US" altLang="en-US" sz="1400"/>
              <a:t>Command: </a:t>
            </a:r>
            <a:r>
              <a:rPr lang="en-US" altLang="en-US" sz="1400">
                <a:solidFill>
                  <a:srgbClr val="0070C0"/>
                </a:solidFill>
              </a:rPr>
              <a:t>$ docker history ImageName</a:t>
            </a:r>
          </a:p>
          <a:p>
            <a:pPr eaLnBrk="1" hangingPunct="1">
              <a:lnSpc>
                <a:spcPct val="150000"/>
              </a:lnSpc>
            </a:pPr>
            <a:endParaRPr lang="en-US" altLang="en-US" sz="1400"/>
          </a:p>
        </p:txBody>
      </p:sp>
      <p:sp>
        <p:nvSpPr>
          <p:cNvPr id="3" name="Footer Placeholder 2">
            <a:extLst>
              <a:ext uri="{FF2B5EF4-FFF2-40B4-BE49-F238E27FC236}">
                <a16:creationId xmlns:a16="http://schemas.microsoft.com/office/drawing/2014/main" id="{3ABF30AE-AFB1-53DF-36A3-D7274E7C548C}"/>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AC5ADCF6-5B7D-67C0-AA54-504C0F6B5D64}"/>
              </a:ext>
            </a:extLst>
          </p:cNvPr>
          <p:cNvSpPr>
            <a:spLocks noGrp="1"/>
          </p:cNvSpPr>
          <p:nvPr>
            <p:ph type="sldNum" sz="quarter" idx="12"/>
          </p:nvPr>
        </p:nvSpPr>
        <p:spPr/>
        <p:txBody>
          <a:bodyPr/>
          <a:lstStyle/>
          <a:p>
            <a:pPr algn="l"/>
            <a:fld id="{AC618148-AE7B-4999-B781-E2BD6F485048}" type="slidenum">
              <a:rPr lang="en-IN" smtClean="0"/>
              <a:pPr algn="l"/>
              <a:t>46</a:t>
            </a:fld>
            <a:endParaRPr lang="en-IN" dirty="0"/>
          </a:p>
        </p:txBody>
      </p:sp>
      <p:sp>
        <p:nvSpPr>
          <p:cNvPr id="111620" name="Text Placeholder 1">
            <a:extLst>
              <a:ext uri="{FF2B5EF4-FFF2-40B4-BE49-F238E27FC236}">
                <a16:creationId xmlns:a16="http://schemas.microsoft.com/office/drawing/2014/main" id="{9B7A0E77-86E8-4E85-924D-0F3C4351F8F8}"/>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Image History</a:t>
            </a:r>
          </a:p>
        </p:txBody>
      </p:sp>
      <p:pic>
        <p:nvPicPr>
          <p:cNvPr id="2" name="Picture 1">
            <a:extLst>
              <a:ext uri="{FF2B5EF4-FFF2-40B4-BE49-F238E27FC236}">
                <a16:creationId xmlns:a16="http://schemas.microsoft.com/office/drawing/2014/main" id="{BA9FD97C-D43B-4710-8F54-D2576ACA31F1}"/>
              </a:ext>
            </a:extLst>
          </p:cNvPr>
          <p:cNvPicPr>
            <a:picLocks noChangeAspect="1"/>
          </p:cNvPicPr>
          <p:nvPr/>
        </p:nvPicPr>
        <p:blipFill>
          <a:blip r:embed="rId2"/>
          <a:stretch>
            <a:fillRect/>
          </a:stretch>
        </p:blipFill>
        <p:spPr>
          <a:xfrm>
            <a:off x="269748" y="3106738"/>
            <a:ext cx="8604504" cy="71323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a:extLst>
              <a:ext uri="{FF2B5EF4-FFF2-40B4-BE49-F238E27FC236}">
                <a16:creationId xmlns:a16="http://schemas.microsoft.com/office/drawing/2014/main" id="{BEC0B835-9A5B-410C-8D0B-7D145C6E0A69}"/>
              </a:ext>
            </a:extLst>
          </p:cNvPr>
          <p:cNvSpPr>
            <a:spLocks noChangeArrowheads="1"/>
          </p:cNvSpPr>
          <p:nvPr/>
        </p:nvSpPr>
        <p:spPr bwMode="auto">
          <a:xfrm>
            <a:off x="150813" y="752475"/>
            <a:ext cx="8429307" cy="374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Arial" panose="020B0604020202020204" pitchFamily="34" charset="0"/>
              <a:buChar char="•"/>
            </a:pPr>
            <a:r>
              <a:rPr lang="en-IN" altLang="en-US" sz="1600" dirty="0"/>
              <a:t>Psychologically users tend to use the latest images. But sometimes we may need to use older images for following reasons. </a:t>
            </a:r>
          </a:p>
          <a:p>
            <a:pPr lvl="1" eaLnBrk="1" hangingPunct="1">
              <a:lnSpc>
                <a:spcPct val="150000"/>
              </a:lnSpc>
              <a:buFont typeface="Arial" panose="020B0604020202020204" pitchFamily="34" charset="0"/>
              <a:buChar char="•"/>
            </a:pPr>
            <a:r>
              <a:rPr lang="en-IN" altLang="en-US" sz="1600" dirty="0"/>
              <a:t>Supporting clients who have not yet been migrated to newer technologies. Assume Client A is requiring Library Version 1.0 which was released around January 2013. An image built around this time is more likely to be supporting Library Version 1.0 </a:t>
            </a:r>
          </a:p>
          <a:p>
            <a:pPr lvl="1" eaLnBrk="1" hangingPunct="1">
              <a:lnSpc>
                <a:spcPct val="150000"/>
              </a:lnSpc>
              <a:buFont typeface="Arial" panose="020B0604020202020204" pitchFamily="34" charset="0"/>
              <a:buChar char="•"/>
            </a:pPr>
            <a:r>
              <a:rPr lang="en-IN" altLang="en-US" sz="1600" dirty="0"/>
              <a:t>History also allows to see if a particular images (esp. from a 3</a:t>
            </a:r>
            <a:r>
              <a:rPr lang="en-IN" altLang="en-US" sz="1600" baseline="30000" dirty="0"/>
              <a:t>rd</a:t>
            </a:r>
            <a:r>
              <a:rPr lang="en-IN" altLang="en-US" sz="1600" dirty="0"/>
              <a:t> party) is even under active development/support. </a:t>
            </a:r>
          </a:p>
          <a:p>
            <a:pPr lvl="2" eaLnBrk="1" hangingPunct="1">
              <a:lnSpc>
                <a:spcPct val="150000"/>
              </a:lnSpc>
              <a:buFont typeface="Arial" panose="020B0604020202020204" pitchFamily="34" charset="0"/>
              <a:buChar char="•"/>
            </a:pPr>
            <a:r>
              <a:rPr lang="en-IN" altLang="en-US" sz="1600" dirty="0"/>
              <a:t>As an example, if an image was last built in January 2012, it is unlikely we will consider this as a base image for our development. </a:t>
            </a:r>
            <a:endParaRPr lang="en-US" altLang="en-US" sz="1600" dirty="0"/>
          </a:p>
          <a:p>
            <a:pPr eaLnBrk="1" hangingPunct="1">
              <a:lnSpc>
                <a:spcPct val="150000"/>
              </a:lnSpc>
            </a:pPr>
            <a:endParaRPr lang="en-US" altLang="en-US" sz="1600" dirty="0"/>
          </a:p>
        </p:txBody>
      </p:sp>
      <p:sp>
        <p:nvSpPr>
          <p:cNvPr id="2" name="Footer Placeholder 1">
            <a:extLst>
              <a:ext uri="{FF2B5EF4-FFF2-40B4-BE49-F238E27FC236}">
                <a16:creationId xmlns:a16="http://schemas.microsoft.com/office/drawing/2014/main" id="{E4CC575F-CAAA-FFAB-52DA-EC1FCEDB402C}"/>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E153664-EEC7-F18B-F010-046E3D59CF9E}"/>
              </a:ext>
            </a:extLst>
          </p:cNvPr>
          <p:cNvSpPr>
            <a:spLocks noGrp="1"/>
          </p:cNvSpPr>
          <p:nvPr>
            <p:ph type="sldNum" sz="quarter" idx="12"/>
          </p:nvPr>
        </p:nvSpPr>
        <p:spPr/>
        <p:txBody>
          <a:bodyPr/>
          <a:lstStyle/>
          <a:p>
            <a:pPr algn="l"/>
            <a:fld id="{AC618148-AE7B-4999-B781-E2BD6F485048}" type="slidenum">
              <a:rPr lang="en-IN" smtClean="0"/>
              <a:pPr algn="l"/>
              <a:t>47</a:t>
            </a:fld>
            <a:endParaRPr lang="en-IN" dirty="0"/>
          </a:p>
        </p:txBody>
      </p:sp>
      <p:sp>
        <p:nvSpPr>
          <p:cNvPr id="112643" name="Text Placeholder 1">
            <a:extLst>
              <a:ext uri="{FF2B5EF4-FFF2-40B4-BE49-F238E27FC236}">
                <a16:creationId xmlns:a16="http://schemas.microsoft.com/office/drawing/2014/main" id="{B5CEB1CF-6215-4E30-8C98-78E752248FC1}"/>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Image History – Why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4007BC-2FA5-4743-B000-843DA6B2E554}"/>
              </a:ext>
            </a:extLst>
          </p:cNvPr>
          <p:cNvSpPr txBox="1"/>
          <p:nvPr/>
        </p:nvSpPr>
        <p:spPr>
          <a:xfrm>
            <a:off x="153988" y="754063"/>
            <a:ext cx="8870950" cy="1384300"/>
          </a:xfrm>
          <a:prstGeom prst="rect">
            <a:avLst/>
          </a:prstGeom>
          <a:noFill/>
        </p:spPr>
        <p:txBody>
          <a:bodyPr>
            <a:spAutoFit/>
          </a:bodyPr>
          <a:lstStyle/>
          <a:p>
            <a:pPr marL="285750" indent="-285750" eaLnBrk="1" fontAlgn="auto" hangingPunct="1">
              <a:lnSpc>
                <a:spcPct val="150000"/>
              </a:lnSpc>
              <a:spcBef>
                <a:spcPts val="0"/>
              </a:spcBef>
              <a:spcAft>
                <a:spcPts val="0"/>
              </a:spcAft>
              <a:buClr>
                <a:schemeClr val="tx1"/>
              </a:buClr>
              <a:buFont typeface="Wingdings" panose="05000000000000000000" pitchFamily="2" charset="2"/>
              <a:buChar char="ü"/>
              <a:defRPr/>
            </a:pPr>
            <a:r>
              <a:rPr lang="en-US" sz="1400" dirty="0">
                <a:solidFill>
                  <a:srgbClr val="0070C0"/>
                </a:solidFill>
                <a:latin typeface="DM Sans" pitchFamily="2" charset="0"/>
                <a:ea typeface="ＭＳ Ｐゴシック" charset="0"/>
                <a:cs typeface="ＭＳ Ｐゴシック" charset="0"/>
              </a:rPr>
              <a:t>Tagging:</a:t>
            </a:r>
          </a:p>
          <a:p>
            <a:pPr marL="742950" lvl="1" indent="-285750" eaLnBrk="1" fontAlgn="auto" hangingPunct="1">
              <a:lnSpc>
                <a:spcPct val="150000"/>
              </a:lnSpc>
              <a:spcBef>
                <a:spcPts val="0"/>
              </a:spcBef>
              <a:spcAft>
                <a:spcPts val="0"/>
              </a:spcAft>
              <a:buFont typeface="Arial" panose="020B0604020202020204" pitchFamily="34" charset="0"/>
              <a:buChar char="•"/>
              <a:defRPr/>
            </a:pPr>
            <a:r>
              <a:rPr lang="en-US" sz="1400" dirty="0">
                <a:latin typeface="DM Sans" pitchFamily="2" charset="0"/>
                <a:ea typeface="ＭＳ Ｐゴシック" charset="0"/>
                <a:cs typeface="ＭＳ Ｐゴシック" charset="0"/>
              </a:rPr>
              <a:t>Each image has a default tag associated with it</a:t>
            </a:r>
          </a:p>
          <a:p>
            <a:pPr marL="742950" lvl="1" indent="-285750" eaLnBrk="1" fontAlgn="auto" hangingPunct="1">
              <a:lnSpc>
                <a:spcPct val="150000"/>
              </a:lnSpc>
              <a:spcBef>
                <a:spcPts val="0"/>
              </a:spcBef>
              <a:spcAft>
                <a:spcPts val="0"/>
              </a:spcAft>
              <a:buFont typeface="Arial" panose="020B0604020202020204" pitchFamily="34" charset="0"/>
              <a:buChar char="•"/>
              <a:defRPr/>
            </a:pPr>
            <a:r>
              <a:rPr lang="en-US" sz="1400" dirty="0">
                <a:latin typeface="DM Sans" pitchFamily="2" charset="0"/>
                <a:ea typeface="ＭＳ Ｐゴシック" charset="0"/>
                <a:cs typeface="ＭＳ Ｐゴシック" charset="0"/>
              </a:rPr>
              <a:t>Default tag is set by the image maintainer</a:t>
            </a:r>
          </a:p>
          <a:p>
            <a:pPr marL="742950" lvl="1" indent="-285750" eaLnBrk="1" fontAlgn="auto" hangingPunct="1">
              <a:lnSpc>
                <a:spcPct val="150000"/>
              </a:lnSpc>
              <a:spcBef>
                <a:spcPts val="0"/>
              </a:spcBef>
              <a:spcAft>
                <a:spcPts val="0"/>
              </a:spcAft>
              <a:buFont typeface="Arial" panose="020B0604020202020204" pitchFamily="34" charset="0"/>
              <a:buChar char="•"/>
              <a:defRPr/>
            </a:pPr>
            <a:r>
              <a:rPr lang="en-US" sz="1400" dirty="0">
                <a:latin typeface="DM Sans" pitchFamily="2" charset="0"/>
                <a:ea typeface="ＭＳ Ｐゴシック" charset="0"/>
                <a:cs typeface="ＭＳ Ｐゴシック" charset="0"/>
              </a:rPr>
              <a:t>Command: </a:t>
            </a:r>
            <a:r>
              <a:rPr lang="en-US" sz="1400" dirty="0">
                <a:solidFill>
                  <a:srgbClr val="0070C0"/>
                </a:solidFill>
                <a:latin typeface="DM Sans" pitchFamily="2" charset="0"/>
                <a:ea typeface="ＭＳ Ｐゴシック" charset="0"/>
                <a:cs typeface="ＭＳ Ｐゴシック" charset="0"/>
              </a:rPr>
              <a:t>$docker tag  centos </a:t>
            </a:r>
            <a:r>
              <a:rPr lang="en-US" sz="1400" dirty="0">
                <a:latin typeface="DM Sans" pitchFamily="2" charset="0"/>
                <a:ea typeface="ＭＳ Ｐゴシック" charset="0"/>
                <a:cs typeface="ＭＳ Ｐゴシック" charset="0"/>
              </a:rPr>
              <a:t>(Image ID or Image Name</a:t>
            </a:r>
            <a:r>
              <a:rPr lang="en-US" sz="1400" dirty="0">
                <a:solidFill>
                  <a:srgbClr val="0070C0"/>
                </a:solidFill>
                <a:latin typeface="DM Sans" pitchFamily="2" charset="0"/>
                <a:ea typeface="ＭＳ Ｐゴシック" charset="0"/>
                <a:cs typeface="ＭＳ Ｐゴシック" charset="0"/>
              </a:rPr>
              <a:t>) Tag </a:t>
            </a:r>
            <a:r>
              <a:rPr lang="en-US" sz="1400" dirty="0">
                <a:latin typeface="DM Sans" pitchFamily="2" charset="0"/>
                <a:ea typeface="ＭＳ Ｐゴシック" charset="0"/>
                <a:cs typeface="ＭＳ Ｐゴシック" charset="0"/>
              </a:rPr>
              <a:t>(Name of the desired tag)</a:t>
            </a:r>
          </a:p>
        </p:txBody>
      </p:sp>
      <p:sp>
        <p:nvSpPr>
          <p:cNvPr id="4" name="Footer Placeholder 3">
            <a:extLst>
              <a:ext uri="{FF2B5EF4-FFF2-40B4-BE49-F238E27FC236}">
                <a16:creationId xmlns:a16="http://schemas.microsoft.com/office/drawing/2014/main" id="{5FBC308A-7F48-F3B0-1F79-7164DB3AB057}"/>
              </a:ext>
            </a:extLst>
          </p:cNvPr>
          <p:cNvSpPr>
            <a:spLocks noGrp="1"/>
          </p:cNvSpPr>
          <p:nvPr>
            <p:ph type="ftr" sz="quarter" idx="11"/>
          </p:nvPr>
        </p:nvSpPr>
        <p:spPr/>
        <p:txBody>
          <a:bodyPr/>
          <a:lstStyle/>
          <a:p>
            <a:r>
              <a:rPr lang="en-IN"/>
              <a:t>www.guvi.in</a:t>
            </a:r>
            <a:endParaRPr lang="en-IN" dirty="0"/>
          </a:p>
        </p:txBody>
      </p:sp>
      <p:sp>
        <p:nvSpPr>
          <p:cNvPr id="5" name="Slide Number Placeholder 4">
            <a:extLst>
              <a:ext uri="{FF2B5EF4-FFF2-40B4-BE49-F238E27FC236}">
                <a16:creationId xmlns:a16="http://schemas.microsoft.com/office/drawing/2014/main" id="{0B59B179-F0E2-7810-2FC4-BEBE241BC7FB}"/>
              </a:ext>
            </a:extLst>
          </p:cNvPr>
          <p:cNvSpPr>
            <a:spLocks noGrp="1"/>
          </p:cNvSpPr>
          <p:nvPr>
            <p:ph type="sldNum" sz="quarter" idx="12"/>
          </p:nvPr>
        </p:nvSpPr>
        <p:spPr/>
        <p:txBody>
          <a:bodyPr/>
          <a:lstStyle/>
          <a:p>
            <a:pPr algn="l"/>
            <a:fld id="{AC618148-AE7B-4999-B781-E2BD6F485048}" type="slidenum">
              <a:rPr lang="en-IN" smtClean="0"/>
              <a:pPr algn="l"/>
              <a:t>48</a:t>
            </a:fld>
            <a:endParaRPr lang="en-IN" dirty="0"/>
          </a:p>
        </p:txBody>
      </p:sp>
      <p:sp>
        <p:nvSpPr>
          <p:cNvPr id="113668" name="Text Placeholder 1">
            <a:extLst>
              <a:ext uri="{FF2B5EF4-FFF2-40B4-BE49-F238E27FC236}">
                <a16:creationId xmlns:a16="http://schemas.microsoft.com/office/drawing/2014/main" id="{FA12A1D7-0041-4F2A-9A4B-037D028CC441}"/>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Tagging</a:t>
            </a:r>
          </a:p>
        </p:txBody>
      </p:sp>
      <p:pic>
        <p:nvPicPr>
          <p:cNvPr id="2" name="Picture 1">
            <a:extLst>
              <a:ext uri="{FF2B5EF4-FFF2-40B4-BE49-F238E27FC236}">
                <a16:creationId xmlns:a16="http://schemas.microsoft.com/office/drawing/2014/main" id="{8683BD75-9EF2-446A-B131-78FBE9659DA3}"/>
              </a:ext>
            </a:extLst>
          </p:cNvPr>
          <p:cNvPicPr>
            <a:picLocks noChangeAspect="1"/>
          </p:cNvPicPr>
          <p:nvPr/>
        </p:nvPicPr>
        <p:blipFill>
          <a:blip r:embed="rId2"/>
          <a:stretch>
            <a:fillRect/>
          </a:stretch>
        </p:blipFill>
        <p:spPr>
          <a:xfrm>
            <a:off x="545568" y="2352676"/>
            <a:ext cx="6776561" cy="175307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4">
            <a:extLst>
              <a:ext uri="{FF2B5EF4-FFF2-40B4-BE49-F238E27FC236}">
                <a16:creationId xmlns:a16="http://schemas.microsoft.com/office/drawing/2014/main" id="{62CBC283-D5DF-4117-AE13-F7A805E75615}"/>
              </a:ext>
            </a:extLst>
          </p:cNvPr>
          <p:cNvSpPr>
            <a:spLocks noChangeArrowheads="1"/>
          </p:cNvSpPr>
          <p:nvPr/>
        </p:nvSpPr>
        <p:spPr bwMode="auto">
          <a:xfrm>
            <a:off x="150813" y="752475"/>
            <a:ext cx="8993187"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Arial" panose="020B0604020202020204" pitchFamily="34" charset="0"/>
              <a:buChar char="•"/>
            </a:pPr>
            <a:r>
              <a:rPr lang="en-IN" altLang="en-US" sz="1400">
                <a:latin typeface="DM Sans" pitchFamily="2" charset="0"/>
              </a:rPr>
              <a:t>Docker uses the term tagging to refer to a label applied to an image (e.g. –t) or refer to string applied to end of image name (e.g. jenkins:latest). The latter is usually referred to as a version tag. </a:t>
            </a:r>
          </a:p>
          <a:p>
            <a:pPr eaLnBrk="1" hangingPunct="1">
              <a:lnSpc>
                <a:spcPct val="150000"/>
              </a:lnSpc>
              <a:buFont typeface="Arial" panose="020B0604020202020204" pitchFamily="34" charset="0"/>
              <a:buChar char="•"/>
            </a:pPr>
            <a:r>
              <a:rPr lang="en-IN" altLang="en-US" sz="1400">
                <a:latin typeface="DM Sans" pitchFamily="2" charset="0"/>
              </a:rPr>
              <a:t>For version tags, there are really no clear cut best practices</a:t>
            </a:r>
          </a:p>
          <a:p>
            <a:pPr eaLnBrk="1" hangingPunct="1">
              <a:lnSpc>
                <a:spcPct val="150000"/>
              </a:lnSpc>
              <a:buFont typeface="Arial" panose="020B0604020202020204" pitchFamily="34" charset="0"/>
              <a:buChar char="•"/>
            </a:pPr>
            <a:r>
              <a:rPr lang="en-IN" altLang="en-US" sz="1400">
                <a:latin typeface="DM Sans" pitchFamily="2" charset="0"/>
              </a:rPr>
              <a:t>Usually practices for versioning in GIT are applied as is to docker tagging also. </a:t>
            </a:r>
          </a:p>
          <a:p>
            <a:pPr eaLnBrk="1" hangingPunct="1">
              <a:lnSpc>
                <a:spcPct val="150000"/>
              </a:lnSpc>
              <a:buFont typeface="Arial" panose="020B0604020202020204" pitchFamily="34" charset="0"/>
              <a:buChar char="•"/>
            </a:pPr>
            <a:r>
              <a:rPr lang="en-US" altLang="en-US" sz="1400">
                <a:latin typeface="DM Sans" pitchFamily="2" charset="0"/>
              </a:rPr>
              <a:t>Docker’s automated builds lets a user link a “version tag” to either to a branch or a tag in the git history. </a:t>
            </a:r>
          </a:p>
          <a:p>
            <a:pPr eaLnBrk="1" hangingPunct="1">
              <a:lnSpc>
                <a:spcPct val="150000"/>
              </a:lnSpc>
              <a:buFont typeface="Arial" panose="020B0604020202020204" pitchFamily="34" charset="0"/>
              <a:buChar char="•"/>
            </a:pPr>
            <a:r>
              <a:rPr lang="en-US" altLang="en-US" sz="1400">
                <a:latin typeface="DM Sans" pitchFamily="2" charset="0"/>
              </a:rPr>
              <a:t>A “branch” in this case can refer either to a different git branch </a:t>
            </a:r>
            <a:r>
              <a:rPr lang="en-US" altLang="en-US" sz="1400" b="1" u="sng">
                <a:latin typeface="DM Sans" pitchFamily="2" charset="0"/>
              </a:rPr>
              <a:t>or</a:t>
            </a:r>
            <a:r>
              <a:rPr lang="en-US" altLang="en-US" sz="1400">
                <a:latin typeface="DM Sans" pitchFamily="2" charset="0"/>
              </a:rPr>
              <a:t> merely a different sub-directory. </a:t>
            </a:r>
          </a:p>
          <a:p>
            <a:pPr eaLnBrk="1" hangingPunct="1">
              <a:lnSpc>
                <a:spcPct val="150000"/>
              </a:lnSpc>
              <a:buFont typeface="Arial" panose="020B0604020202020204" pitchFamily="34" charset="0"/>
              <a:buChar char="•"/>
            </a:pPr>
            <a:r>
              <a:rPr lang="en-US" altLang="en-US" sz="1400" b="1">
                <a:latin typeface="DM Sans" pitchFamily="2" charset="0"/>
              </a:rPr>
              <a:t>Matching to a Git tag provides the most clear-cut use of the docker version-tag;</a:t>
            </a:r>
            <a:r>
              <a:rPr lang="en-US" altLang="en-US" sz="1400">
                <a:latin typeface="DM Sans" pitchFamily="2" charset="0"/>
              </a:rPr>
              <a:t> providing a relatively static version stable link.  (Food for thought: Is this a good practice or not?) </a:t>
            </a:r>
          </a:p>
          <a:p>
            <a:pPr eaLnBrk="1" hangingPunct="1">
              <a:lnSpc>
                <a:spcPct val="150000"/>
              </a:lnSpc>
              <a:buFont typeface="Arial" panose="020B0604020202020204" pitchFamily="34" charset="0"/>
              <a:buChar char="•"/>
            </a:pPr>
            <a:r>
              <a:rPr lang="en-IN" altLang="en-US" sz="1400">
                <a:latin typeface="DM Sans" pitchFamily="2" charset="0"/>
              </a:rPr>
              <a:t>Using the version tag to indicate any other difference is a widespread practice but with no clear use case except for supporting multiple dockerfiles in same repository. </a:t>
            </a:r>
            <a:endParaRPr lang="en-US" altLang="en-US" sz="1400">
              <a:latin typeface="DM Sans" pitchFamily="2" charset="0"/>
            </a:endParaRPr>
          </a:p>
          <a:p>
            <a:pPr eaLnBrk="1" hangingPunct="1">
              <a:lnSpc>
                <a:spcPct val="150000"/>
              </a:lnSpc>
              <a:buFont typeface="Arial" panose="020B0604020202020204" pitchFamily="34" charset="0"/>
              <a:buChar char="•"/>
            </a:pPr>
            <a:endParaRPr lang="en-US" altLang="en-US" sz="1400">
              <a:latin typeface="DM Sans" pitchFamily="2" charset="0"/>
            </a:endParaRPr>
          </a:p>
        </p:txBody>
      </p:sp>
      <p:sp>
        <p:nvSpPr>
          <p:cNvPr id="2" name="Footer Placeholder 1">
            <a:extLst>
              <a:ext uri="{FF2B5EF4-FFF2-40B4-BE49-F238E27FC236}">
                <a16:creationId xmlns:a16="http://schemas.microsoft.com/office/drawing/2014/main" id="{FC387F11-04B0-C033-6266-1F4E48AE809D}"/>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756093CB-C13B-DE60-86F9-A43C861944CF}"/>
              </a:ext>
            </a:extLst>
          </p:cNvPr>
          <p:cNvSpPr>
            <a:spLocks noGrp="1"/>
          </p:cNvSpPr>
          <p:nvPr>
            <p:ph type="sldNum" sz="quarter" idx="12"/>
          </p:nvPr>
        </p:nvSpPr>
        <p:spPr/>
        <p:txBody>
          <a:bodyPr/>
          <a:lstStyle/>
          <a:p>
            <a:pPr algn="l"/>
            <a:fld id="{AC618148-AE7B-4999-B781-E2BD6F485048}" type="slidenum">
              <a:rPr lang="en-IN" smtClean="0"/>
              <a:pPr algn="l"/>
              <a:t>49</a:t>
            </a:fld>
            <a:endParaRPr lang="en-IN" dirty="0"/>
          </a:p>
        </p:txBody>
      </p:sp>
      <p:sp>
        <p:nvSpPr>
          <p:cNvPr id="114691" name="Text Placeholder 1">
            <a:extLst>
              <a:ext uri="{FF2B5EF4-FFF2-40B4-BE49-F238E27FC236}">
                <a16:creationId xmlns:a16="http://schemas.microsoft.com/office/drawing/2014/main" id="{3C746E43-425F-4724-A50F-CDA21C220CE0}"/>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Tagging – Types and best Practices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F9721C-27D6-5833-7081-DA52CA1AD04A}"/>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4146D3B5-B499-1FE6-4AC4-70D60B1108EC}"/>
              </a:ext>
            </a:extLst>
          </p:cNvPr>
          <p:cNvSpPr>
            <a:spLocks noGrp="1"/>
          </p:cNvSpPr>
          <p:nvPr>
            <p:ph type="sldNum" sz="quarter" idx="12"/>
          </p:nvPr>
        </p:nvSpPr>
        <p:spPr/>
        <p:txBody>
          <a:bodyPr/>
          <a:lstStyle/>
          <a:p>
            <a:pPr algn="l"/>
            <a:fld id="{AC618148-AE7B-4999-B781-E2BD6F485048}" type="slidenum">
              <a:rPr lang="en-IN" smtClean="0"/>
              <a:pPr algn="l"/>
              <a:t>5</a:t>
            </a:fld>
            <a:endParaRPr lang="en-IN" dirty="0"/>
          </a:p>
        </p:txBody>
      </p:sp>
      <p:sp>
        <p:nvSpPr>
          <p:cNvPr id="53250" name="Text Placeholder 1">
            <a:extLst>
              <a:ext uri="{FF2B5EF4-FFF2-40B4-BE49-F238E27FC236}">
                <a16:creationId xmlns:a16="http://schemas.microsoft.com/office/drawing/2014/main" id="{9458DFBD-582D-407E-8423-80B32A4AD4D1}"/>
              </a:ext>
            </a:extLst>
          </p:cNvPr>
          <p:cNvSpPr>
            <a:spLocks noGrp="1"/>
          </p:cNvSpPr>
          <p:nvPr>
            <p:ph type="body" sz="quarter" idx="4294967295"/>
          </p:nvPr>
        </p:nvSpPr>
        <p:spPr>
          <a:xfrm>
            <a:off x="215900" y="887413"/>
            <a:ext cx="7239000" cy="442912"/>
          </a:xfrm>
        </p:spPr>
        <p:txBody>
          <a:bodyPr/>
          <a:lstStyle/>
          <a:p>
            <a:pPr marL="0" indent="0" eaLnBrk="1" hangingPunct="1">
              <a:buNone/>
            </a:pPr>
            <a:r>
              <a:rPr lang="en-US" altLang="en-US" sz="2400" b="1" dirty="0">
                <a:solidFill>
                  <a:srgbClr val="0DBA4B"/>
                </a:solidFill>
              </a:rPr>
              <a:t>Relevance in IT Industry</a:t>
            </a:r>
          </a:p>
        </p:txBody>
      </p:sp>
      <p:sp>
        <p:nvSpPr>
          <p:cNvPr id="53251" name="Rectangle 3">
            <a:extLst>
              <a:ext uri="{FF2B5EF4-FFF2-40B4-BE49-F238E27FC236}">
                <a16:creationId xmlns:a16="http://schemas.microsoft.com/office/drawing/2014/main" id="{C5B6C812-AA5A-46C1-B191-FDE8F4C65EFC}"/>
              </a:ext>
            </a:extLst>
          </p:cNvPr>
          <p:cNvSpPr>
            <a:spLocks noChangeArrowheads="1"/>
          </p:cNvSpPr>
          <p:nvPr/>
        </p:nvSpPr>
        <p:spPr bwMode="auto">
          <a:xfrm>
            <a:off x="215900" y="785813"/>
            <a:ext cx="83073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p>
          <a:p>
            <a:pPr eaLnBrk="1" hangingPunct="1"/>
            <a:endParaRPr lang="en-US" altLang="en-US" sz="1800"/>
          </a:p>
        </p:txBody>
      </p:sp>
      <p:sp>
        <p:nvSpPr>
          <p:cNvPr id="53252" name="Rectangle 2">
            <a:extLst>
              <a:ext uri="{FF2B5EF4-FFF2-40B4-BE49-F238E27FC236}">
                <a16:creationId xmlns:a16="http://schemas.microsoft.com/office/drawing/2014/main" id="{65CAC984-7034-4A6C-8BD4-D28CA19E9336}"/>
              </a:ext>
            </a:extLst>
          </p:cNvPr>
          <p:cNvSpPr>
            <a:spLocks noChangeArrowheads="1"/>
          </p:cNvSpPr>
          <p:nvPr/>
        </p:nvSpPr>
        <p:spPr bwMode="auto">
          <a:xfrm>
            <a:off x="117475" y="1554470"/>
            <a:ext cx="8909050"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b="1" dirty="0">
                <a:latin typeface="DM Sans" pitchFamily="2" charset="0"/>
              </a:rPr>
              <a:t>Current IT Industry Problem :</a:t>
            </a:r>
          </a:p>
          <a:p>
            <a:pPr marL="285750" indent="-285750" eaLnBrk="1" hangingPunct="1">
              <a:buFont typeface="Arial" panose="020B0604020202020204" pitchFamily="34" charset="0"/>
              <a:buChar char="•"/>
            </a:pPr>
            <a:r>
              <a:rPr lang="en-US" altLang="en-US" sz="1800" dirty="0">
                <a:latin typeface="DM Sans" pitchFamily="2" charset="0"/>
              </a:rPr>
              <a:t>We have a similar issue to the one seen by the transport industry—we have to continually invest substantial manual effort to move code between environments.</a:t>
            </a:r>
          </a:p>
          <a:p>
            <a:pPr marL="285750" indent="-285750" eaLnBrk="1" hangingPunct="1">
              <a:buFont typeface="Arial" panose="020B0604020202020204" pitchFamily="34" charset="0"/>
              <a:buChar char="•"/>
            </a:pPr>
            <a:r>
              <a:rPr lang="en-US" altLang="en-US" sz="1800" dirty="0">
                <a:latin typeface="DM Sans" pitchFamily="2" charset="0"/>
              </a:rPr>
              <a:t>A typical modern system may include </a:t>
            </a:r>
            <a:r>
              <a:rPr lang="en-US" altLang="en-US" sz="1800" dirty="0" err="1">
                <a:latin typeface="DM Sans" pitchFamily="2" charset="0"/>
              </a:rPr>
              <a:t>Javascript</a:t>
            </a:r>
            <a:r>
              <a:rPr lang="en-US" altLang="en-US" sz="1800" dirty="0">
                <a:latin typeface="DM Sans" pitchFamily="2" charset="0"/>
              </a:rPr>
              <a:t> frameworks, NoSQL databases, message queues, REST APIs, and backends all written in a variety of programming languages</a:t>
            </a:r>
          </a:p>
          <a:p>
            <a:pPr marL="285750" indent="-285750" eaLnBrk="1" hangingPunct="1">
              <a:buFont typeface="Arial" panose="020B0604020202020204" pitchFamily="34" charset="0"/>
              <a:buChar char="•"/>
            </a:pPr>
            <a:r>
              <a:rPr lang="en-US" altLang="en-US" sz="1800" dirty="0">
                <a:latin typeface="DM Sans" pitchFamily="2" charset="0"/>
              </a:rPr>
              <a:t>This stack has to run partly or completely on top of a variety of hardware—from the developer’s laptop and the in-house testing cluster to the production cloud provider.</a:t>
            </a:r>
          </a:p>
          <a:p>
            <a:pPr eaLnBrk="1" hangingPunct="1"/>
            <a:endParaRPr lang="en-US" altLang="en-US" sz="1400" dirty="0">
              <a:latin typeface="DM Sans"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AD3E86-C598-0E6D-89F3-8BD6340D3CF6}"/>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37BE43D-EBEA-84DD-6756-AB5B29D12A9C}"/>
              </a:ext>
            </a:extLst>
          </p:cNvPr>
          <p:cNvSpPr>
            <a:spLocks noGrp="1"/>
          </p:cNvSpPr>
          <p:nvPr>
            <p:ph type="sldNum" sz="quarter" idx="12"/>
          </p:nvPr>
        </p:nvSpPr>
        <p:spPr/>
        <p:txBody>
          <a:bodyPr/>
          <a:lstStyle/>
          <a:p>
            <a:pPr algn="l"/>
            <a:fld id="{AC618148-AE7B-4999-B781-E2BD6F485048}" type="slidenum">
              <a:rPr lang="en-IN" smtClean="0"/>
              <a:pPr algn="l"/>
              <a:t>50</a:t>
            </a:fld>
            <a:endParaRPr lang="en-IN" dirty="0"/>
          </a:p>
        </p:txBody>
      </p:sp>
      <p:sp>
        <p:nvSpPr>
          <p:cNvPr id="115714" name="Text Placeholder 1">
            <a:extLst>
              <a:ext uri="{FF2B5EF4-FFF2-40B4-BE49-F238E27FC236}">
                <a16:creationId xmlns:a16="http://schemas.microsoft.com/office/drawing/2014/main" id="{D8D62EE0-5C92-4976-8048-BBED34DD0DAC}"/>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Image Distribution - Repositories</a:t>
            </a:r>
            <a:endParaRPr lang="en-US" altLang="en-US" sz="2500" b="1" dirty="0">
              <a:solidFill>
                <a:srgbClr val="0DBA4B"/>
              </a:solidFill>
            </a:endParaRPr>
          </a:p>
        </p:txBody>
      </p:sp>
      <p:sp>
        <p:nvSpPr>
          <p:cNvPr id="115715" name="Rectangle 1">
            <a:extLst>
              <a:ext uri="{FF2B5EF4-FFF2-40B4-BE49-F238E27FC236}">
                <a16:creationId xmlns:a16="http://schemas.microsoft.com/office/drawing/2014/main" id="{D23428C1-E664-4FCE-BAAB-5757B8EA0424}"/>
              </a:ext>
            </a:extLst>
          </p:cNvPr>
          <p:cNvSpPr>
            <a:spLocks noChangeArrowheads="1"/>
          </p:cNvSpPr>
          <p:nvPr/>
        </p:nvSpPr>
        <p:spPr bwMode="auto">
          <a:xfrm>
            <a:off x="82550" y="747713"/>
            <a:ext cx="860266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200150" indent="-28575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pPr>
            <a:r>
              <a:rPr lang="en-US" altLang="en-US" sz="1400" dirty="0">
                <a:latin typeface="DM Sans" pitchFamily="2" charset="0"/>
              </a:rPr>
              <a:t>What is a Repository?</a:t>
            </a:r>
          </a:p>
          <a:p>
            <a:pPr lvl="1" eaLnBrk="1" hangingPunct="1">
              <a:spcAft>
                <a:spcPts val="400"/>
              </a:spcAft>
              <a:buSzPct val="100000"/>
              <a:buFont typeface="Arial" panose="020B0604020202020204" pitchFamily="34" charset="0"/>
              <a:buChar char="•"/>
            </a:pPr>
            <a:r>
              <a:rPr lang="en-US" altLang="en-US" sz="1400" dirty="0">
                <a:solidFill>
                  <a:srgbClr val="000000"/>
                </a:solidFill>
                <a:latin typeface="DM Sans" pitchFamily="2" charset="0"/>
              </a:rPr>
              <a:t>A collection of images.</a:t>
            </a:r>
          </a:p>
          <a:p>
            <a:pPr lvl="1" eaLnBrk="1" hangingPunct="1">
              <a:spcAft>
                <a:spcPts val="400"/>
              </a:spcAft>
              <a:buSzPct val="100000"/>
              <a:buFont typeface="Arial" panose="020B0604020202020204" pitchFamily="34" charset="0"/>
              <a:buChar char="•"/>
            </a:pPr>
            <a:r>
              <a:rPr lang="en-US" altLang="en-US" sz="1400" dirty="0">
                <a:solidFill>
                  <a:srgbClr val="000000"/>
                </a:solidFill>
                <a:latin typeface="DM Sans" pitchFamily="2" charset="0"/>
              </a:rPr>
              <a:t>There can be three kinds of repositories</a:t>
            </a:r>
          </a:p>
          <a:p>
            <a:pPr lvl="1" eaLnBrk="1" hangingPunct="1">
              <a:spcAft>
                <a:spcPts val="400"/>
              </a:spcAft>
              <a:buSzPct val="100000"/>
              <a:buFont typeface="Arial" panose="020B0604020202020204" pitchFamily="34" charset="0"/>
              <a:buChar char="•"/>
            </a:pPr>
            <a:r>
              <a:rPr lang="en-US" altLang="en-US" sz="1400" dirty="0">
                <a:solidFill>
                  <a:srgbClr val="0070C0"/>
                </a:solidFill>
                <a:latin typeface="DM Sans" pitchFamily="2" charset="0"/>
              </a:rPr>
              <a:t>Local: </a:t>
            </a:r>
            <a:r>
              <a:rPr lang="en-US" altLang="en-US" sz="1400" dirty="0">
                <a:solidFill>
                  <a:srgbClr val="000000"/>
                </a:solidFill>
                <a:latin typeface="DM Sans" pitchFamily="2" charset="0"/>
              </a:rPr>
              <a:t>Can be saved on the system. All the images which are pulled from Public or Private repository gets saved on the local repository</a:t>
            </a:r>
          </a:p>
          <a:p>
            <a:pPr lvl="1" eaLnBrk="1" hangingPunct="1">
              <a:spcAft>
                <a:spcPts val="400"/>
              </a:spcAft>
              <a:buSzPct val="100000"/>
              <a:buFont typeface="Arial" panose="020B0604020202020204" pitchFamily="34" charset="0"/>
              <a:buChar char="•"/>
            </a:pPr>
            <a:r>
              <a:rPr lang="en-US" altLang="en-US" sz="1400" dirty="0">
                <a:solidFill>
                  <a:srgbClr val="0070C0"/>
                </a:solidFill>
                <a:latin typeface="DM Sans" pitchFamily="2" charset="0"/>
              </a:rPr>
              <a:t>Private: </a:t>
            </a:r>
          </a:p>
          <a:p>
            <a:pPr lvl="2" eaLnBrk="1" hangingPunct="1">
              <a:spcAft>
                <a:spcPts val="400"/>
              </a:spcAft>
              <a:buFont typeface="Arial" panose="020B0604020202020204" pitchFamily="34" charset="0"/>
              <a:buChar char="•"/>
            </a:pPr>
            <a:r>
              <a:rPr lang="en-US" altLang="en-US" sz="1400" dirty="0">
                <a:solidFill>
                  <a:srgbClr val="000000"/>
                </a:solidFill>
                <a:latin typeface="DM Sans" pitchFamily="2" charset="0"/>
              </a:rPr>
              <a:t>Can get one free from Docker</a:t>
            </a:r>
          </a:p>
          <a:p>
            <a:pPr lvl="2" eaLnBrk="1" hangingPunct="1">
              <a:spcAft>
                <a:spcPts val="400"/>
              </a:spcAft>
              <a:buFont typeface="Arial" panose="020B0604020202020204" pitchFamily="34" charset="0"/>
              <a:buChar char="•"/>
            </a:pPr>
            <a:r>
              <a:rPr lang="en-US" altLang="en-US" sz="1400" dirty="0">
                <a:solidFill>
                  <a:srgbClr val="000000"/>
                </a:solidFill>
                <a:latin typeface="DM Sans" pitchFamily="2" charset="0"/>
              </a:rPr>
              <a:t>If you need other private repositories then you need to pay</a:t>
            </a:r>
          </a:p>
          <a:p>
            <a:pPr lvl="2" eaLnBrk="1" hangingPunct="1">
              <a:spcAft>
                <a:spcPts val="400"/>
              </a:spcAft>
              <a:buFont typeface="Arial" panose="020B0604020202020204" pitchFamily="34" charset="0"/>
              <a:buChar char="•"/>
            </a:pPr>
            <a:r>
              <a:rPr lang="en-US" altLang="en-US" sz="1400" dirty="0">
                <a:solidFill>
                  <a:srgbClr val="000000"/>
                </a:solidFill>
                <a:latin typeface="DM Sans" pitchFamily="2" charset="0"/>
              </a:rPr>
              <a:t>Requires Username and Password</a:t>
            </a:r>
          </a:p>
          <a:p>
            <a:pPr lvl="1" eaLnBrk="1" hangingPunct="1">
              <a:spcAft>
                <a:spcPts val="400"/>
              </a:spcAft>
              <a:buSzPct val="100000"/>
              <a:buFont typeface="Arial" panose="020B0604020202020204" pitchFamily="34" charset="0"/>
              <a:buChar char="•"/>
            </a:pPr>
            <a:r>
              <a:rPr lang="en-US" altLang="en-US" sz="1400" dirty="0">
                <a:solidFill>
                  <a:srgbClr val="0070C0"/>
                </a:solidFill>
                <a:latin typeface="DM Sans" pitchFamily="2" charset="0"/>
              </a:rPr>
              <a:t>Public (Docker Hub):</a:t>
            </a:r>
          </a:p>
          <a:p>
            <a:pPr lvl="2" eaLnBrk="1" hangingPunct="1">
              <a:spcAft>
                <a:spcPts val="400"/>
              </a:spcAft>
              <a:buFont typeface="Arial" panose="020B0604020202020204" pitchFamily="34" charset="0"/>
              <a:buChar char="•"/>
            </a:pPr>
            <a:r>
              <a:rPr lang="en-US" altLang="en-US" sz="1400" dirty="0">
                <a:solidFill>
                  <a:srgbClr val="000000"/>
                </a:solidFill>
                <a:latin typeface="DM Sans" pitchFamily="2" charset="0"/>
              </a:rPr>
              <a:t>Need to sign up. We will be discussing this in detail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F9FA63-B0B8-4B9B-8B91-E0AAD77DF4E8}"/>
              </a:ext>
            </a:extLst>
          </p:cNvPr>
          <p:cNvSpPr/>
          <p:nvPr/>
        </p:nvSpPr>
        <p:spPr>
          <a:xfrm>
            <a:off x="163513" y="752475"/>
            <a:ext cx="8675687" cy="307975"/>
          </a:xfrm>
          <a:prstGeom prst="rect">
            <a:avLst/>
          </a:prstGeom>
        </p:spPr>
        <p:txBody>
          <a:bodyPr>
            <a:spAutoFit/>
          </a:bodyPr>
          <a:lstStyle/>
          <a:p>
            <a:pPr marL="285750" indent="-285750" eaLnBrk="1" hangingPunct="1">
              <a:buFont typeface="Wingdings" panose="05000000000000000000" pitchFamily="2" charset="2"/>
              <a:buChar char="ü"/>
              <a:defRPr/>
            </a:pPr>
            <a:r>
              <a:rPr lang="en-US" sz="1400" dirty="0">
                <a:latin typeface="DM Sans" pitchFamily="2" charset="0"/>
                <a:ea typeface="ＭＳ Ｐゴシック" charset="0"/>
                <a:cs typeface="ＭＳ Ｐゴシック" charset="0"/>
              </a:rPr>
              <a:t>There is a hierarchical system for storing images, where following terminology is used:</a:t>
            </a:r>
          </a:p>
        </p:txBody>
      </p:sp>
      <p:sp>
        <p:nvSpPr>
          <p:cNvPr id="3" name="Footer Placeholder 2">
            <a:extLst>
              <a:ext uri="{FF2B5EF4-FFF2-40B4-BE49-F238E27FC236}">
                <a16:creationId xmlns:a16="http://schemas.microsoft.com/office/drawing/2014/main" id="{CB60CEEC-490E-0CF0-DB23-CCFAF1F6B92B}"/>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D4E39E7B-0E52-6625-3360-E1A6AF3717CF}"/>
              </a:ext>
            </a:extLst>
          </p:cNvPr>
          <p:cNvSpPr>
            <a:spLocks noGrp="1"/>
          </p:cNvSpPr>
          <p:nvPr>
            <p:ph type="sldNum" sz="quarter" idx="12"/>
          </p:nvPr>
        </p:nvSpPr>
        <p:spPr/>
        <p:txBody>
          <a:bodyPr/>
          <a:lstStyle/>
          <a:p>
            <a:pPr algn="l"/>
            <a:fld id="{AC618148-AE7B-4999-B781-E2BD6F485048}" type="slidenum">
              <a:rPr lang="en-IN" smtClean="0"/>
              <a:pPr algn="l"/>
              <a:t>51</a:t>
            </a:fld>
            <a:endParaRPr lang="en-IN" dirty="0"/>
          </a:p>
        </p:txBody>
      </p:sp>
      <p:sp>
        <p:nvSpPr>
          <p:cNvPr id="116739" name="Text Placeholder 1">
            <a:extLst>
              <a:ext uri="{FF2B5EF4-FFF2-40B4-BE49-F238E27FC236}">
                <a16:creationId xmlns:a16="http://schemas.microsoft.com/office/drawing/2014/main" id="{FF33AF81-3462-4347-B3CE-249480C61C7B}"/>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Hierarchy For Image Storing</a:t>
            </a:r>
          </a:p>
        </p:txBody>
      </p:sp>
      <p:grpSp>
        <p:nvGrpSpPr>
          <p:cNvPr id="116740" name="Group 4">
            <a:extLst>
              <a:ext uri="{FF2B5EF4-FFF2-40B4-BE49-F238E27FC236}">
                <a16:creationId xmlns:a16="http://schemas.microsoft.com/office/drawing/2014/main" id="{8D30B215-EC09-455B-8C03-E061CC3B0D64}"/>
              </a:ext>
            </a:extLst>
          </p:cNvPr>
          <p:cNvGrpSpPr>
            <a:grpSpLocks/>
          </p:cNvGrpSpPr>
          <p:nvPr/>
        </p:nvGrpSpPr>
        <p:grpSpPr bwMode="auto">
          <a:xfrm>
            <a:off x="1284288" y="1079500"/>
            <a:ext cx="6434137" cy="4064000"/>
            <a:chOff x="1284910" y="1079500"/>
            <a:chExt cx="6432893" cy="4064000"/>
          </a:xfrm>
        </p:grpSpPr>
        <p:sp>
          <p:nvSpPr>
            <p:cNvPr id="116741" name="Rectangle 5">
              <a:extLst>
                <a:ext uri="{FF2B5EF4-FFF2-40B4-BE49-F238E27FC236}">
                  <a16:creationId xmlns:a16="http://schemas.microsoft.com/office/drawing/2014/main" id="{8F27F140-8004-4FB4-A8EA-C405B1E0BB06}"/>
                </a:ext>
              </a:extLst>
            </p:cNvPr>
            <p:cNvSpPr>
              <a:spLocks noChangeArrowheads="1"/>
            </p:cNvSpPr>
            <p:nvPr/>
          </p:nvSpPr>
          <p:spPr bwMode="auto">
            <a:xfrm>
              <a:off x="1284910" y="1079500"/>
              <a:ext cx="6432893"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endParaRPr lang="en-US" altLang="en-US">
                <a:latin typeface="DM Sans" pitchFamily="2" charset="0"/>
              </a:endParaRPr>
            </a:p>
          </p:txBody>
        </p:sp>
        <p:sp>
          <p:nvSpPr>
            <p:cNvPr id="7" name="Straight Connector 6">
              <a:extLst>
                <a:ext uri="{FF2B5EF4-FFF2-40B4-BE49-F238E27FC236}">
                  <a16:creationId xmlns:a16="http://schemas.microsoft.com/office/drawing/2014/main" id="{B26D19D3-C6D3-46F7-AB72-024995DCDA1A}"/>
                </a:ext>
              </a:extLst>
            </p:cNvPr>
            <p:cNvSpPr/>
            <p:nvPr/>
          </p:nvSpPr>
          <p:spPr>
            <a:xfrm>
              <a:off x="1284910" y="1079500"/>
              <a:ext cx="6432893"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22D3D514-40A2-4BF2-A11C-D0C02BFD9783}"/>
                </a:ext>
              </a:extLst>
            </p:cNvPr>
            <p:cNvSpPr/>
            <p:nvPr/>
          </p:nvSpPr>
          <p:spPr>
            <a:xfrm>
              <a:off x="1284910" y="1079500"/>
              <a:ext cx="1472915" cy="4064000"/>
            </a:xfrm>
            <a:custGeom>
              <a:avLst/>
              <a:gdLst>
                <a:gd name="connsiteX0" fmla="*/ 0 w 1473444"/>
                <a:gd name="connsiteY0" fmla="*/ 0 h 4064000"/>
                <a:gd name="connsiteX1" fmla="*/ 1473444 w 1473444"/>
                <a:gd name="connsiteY1" fmla="*/ 0 h 4064000"/>
                <a:gd name="connsiteX2" fmla="*/ 1473444 w 1473444"/>
                <a:gd name="connsiteY2" fmla="*/ 4064000 h 4064000"/>
                <a:gd name="connsiteX3" fmla="*/ 0 w 1473444"/>
                <a:gd name="connsiteY3" fmla="*/ 4064000 h 4064000"/>
                <a:gd name="connsiteX4" fmla="*/ 0 w 1473444"/>
                <a:gd name="connsiteY4" fmla="*/ 0 h 40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444" h="4064000">
                  <a:moveTo>
                    <a:pt x="0" y="0"/>
                  </a:moveTo>
                  <a:lnTo>
                    <a:pt x="1473444" y="0"/>
                  </a:lnTo>
                  <a:lnTo>
                    <a:pt x="1473444" y="4064000"/>
                  </a:lnTo>
                  <a:lnTo>
                    <a:pt x="0" y="4064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4770" tIns="64770" rIns="64770" bIns="64770" spcCol="1270"/>
            <a:lstStyle/>
            <a:p>
              <a:pPr defTabSz="755650" eaLnBrk="1" hangingPunct="1">
                <a:lnSpc>
                  <a:spcPct val="90000"/>
                </a:lnSpc>
                <a:spcAft>
                  <a:spcPct val="35000"/>
                </a:spcAft>
                <a:defRPr/>
              </a:pPr>
              <a:r>
                <a:rPr lang="en-US" sz="1700" dirty="0">
                  <a:solidFill>
                    <a:srgbClr val="0070C0"/>
                  </a:solidFill>
                  <a:latin typeface="DM Sans" pitchFamily="2" charset="0"/>
                </a:rPr>
                <a:t>Image Storing:</a:t>
              </a:r>
            </a:p>
          </p:txBody>
        </p:sp>
        <p:sp>
          <p:nvSpPr>
            <p:cNvPr id="9" name="Freeform: Shape 8">
              <a:extLst>
                <a:ext uri="{FF2B5EF4-FFF2-40B4-BE49-F238E27FC236}">
                  <a16:creationId xmlns:a16="http://schemas.microsoft.com/office/drawing/2014/main" id="{5A2A10E3-F332-4471-81C5-39171211DD52}"/>
                </a:ext>
              </a:extLst>
            </p:cNvPr>
            <p:cNvSpPr/>
            <p:nvPr/>
          </p:nvSpPr>
          <p:spPr>
            <a:xfrm>
              <a:off x="2851469" y="1079500"/>
              <a:ext cx="4861573" cy="1270000"/>
            </a:xfrm>
            <a:custGeom>
              <a:avLst/>
              <a:gdLst>
                <a:gd name="connsiteX0" fmla="*/ 0 w 4862425"/>
                <a:gd name="connsiteY0" fmla="*/ 0 h 1269999"/>
                <a:gd name="connsiteX1" fmla="*/ 4862425 w 4862425"/>
                <a:gd name="connsiteY1" fmla="*/ 0 h 1269999"/>
                <a:gd name="connsiteX2" fmla="*/ 4862425 w 4862425"/>
                <a:gd name="connsiteY2" fmla="*/ 1269999 h 1269999"/>
                <a:gd name="connsiteX3" fmla="*/ 0 w 4862425"/>
                <a:gd name="connsiteY3" fmla="*/ 1269999 h 1269999"/>
                <a:gd name="connsiteX4" fmla="*/ 0 w 4862425"/>
                <a:gd name="connsiteY4" fmla="*/ 0 h 1269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425" h="1269999">
                  <a:moveTo>
                    <a:pt x="0" y="0"/>
                  </a:moveTo>
                  <a:lnTo>
                    <a:pt x="4862425" y="0"/>
                  </a:lnTo>
                  <a:lnTo>
                    <a:pt x="4862425" y="1269999"/>
                  </a:lnTo>
                  <a:lnTo>
                    <a:pt x="0" y="12699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0960" tIns="60960" rIns="60960" bIns="60960"/>
            <a:lstStyle>
              <a:lvl1pPr defTabSz="711200">
                <a:defRPr sz="2400">
                  <a:solidFill>
                    <a:schemeClr val="tx1"/>
                  </a:solidFill>
                  <a:latin typeface="Calibri" panose="020F0502020204030204" pitchFamily="34" charset="0"/>
                  <a:ea typeface="MS PGothic" panose="020B0600070205080204" pitchFamily="34" charset="-128"/>
                </a:defRPr>
              </a:lvl1pPr>
              <a:lvl2pPr marL="742950" indent="-285750" defTabSz="711200">
                <a:defRPr sz="2400">
                  <a:solidFill>
                    <a:schemeClr val="tx1"/>
                  </a:solidFill>
                  <a:latin typeface="Calibri" panose="020F0502020204030204" pitchFamily="34" charset="0"/>
                  <a:ea typeface="MS PGothic" panose="020B0600070205080204" pitchFamily="34" charset="-128"/>
                </a:defRPr>
              </a:lvl2pPr>
              <a:lvl3pPr marL="1143000" indent="-228600" defTabSz="711200">
                <a:defRPr sz="2400">
                  <a:solidFill>
                    <a:schemeClr val="tx1"/>
                  </a:solidFill>
                  <a:latin typeface="Calibri" panose="020F0502020204030204" pitchFamily="34" charset="0"/>
                  <a:ea typeface="MS PGothic" panose="020B0600070205080204" pitchFamily="34" charset="-128"/>
                </a:defRPr>
              </a:lvl3pPr>
              <a:lvl4pPr marL="1600200" indent="-228600" defTabSz="711200">
                <a:defRPr sz="2400">
                  <a:solidFill>
                    <a:schemeClr val="tx1"/>
                  </a:solidFill>
                  <a:latin typeface="Calibri" panose="020F0502020204030204" pitchFamily="34" charset="0"/>
                  <a:ea typeface="MS PGothic" panose="020B0600070205080204" pitchFamily="34" charset="-128"/>
                </a:defRPr>
              </a:lvl4pPr>
              <a:lvl5pPr marL="2057400" indent="-228600" defTabSz="711200">
                <a:defRPr sz="2400">
                  <a:solidFill>
                    <a:schemeClr val="tx1"/>
                  </a:solidFill>
                  <a:latin typeface="Calibri" panose="020F0502020204030204" pitchFamily="34" charset="0"/>
                  <a:ea typeface="MS PGothic" panose="020B0600070205080204" pitchFamily="34" charset="-128"/>
                </a:defRPr>
              </a:lvl5pPr>
              <a:lvl6pPr marL="25146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ct val="35000"/>
                </a:spcAft>
                <a:defRPr/>
              </a:pPr>
              <a:r>
                <a:rPr lang="en-US" altLang="en-US" sz="1600" b="1">
                  <a:solidFill>
                    <a:srgbClr val="000000"/>
                  </a:solidFill>
                  <a:latin typeface="DM Sans" pitchFamily="2" charset="0"/>
                </a:rPr>
                <a:t>Registry</a:t>
              </a:r>
            </a:p>
            <a:p>
              <a:pPr eaLnBrk="1" hangingPunct="1">
                <a:spcAft>
                  <a:spcPct val="35000"/>
                </a:spcAft>
                <a:defRPr/>
              </a:pPr>
              <a:r>
                <a:rPr lang="en-US" altLang="en-US" sz="1400">
                  <a:solidFill>
                    <a:srgbClr val="000000"/>
                  </a:solidFill>
                  <a:latin typeface="DM Sans" pitchFamily="2" charset="0"/>
                </a:rPr>
                <a:t>A service responsible for hosting and distributing images. The default registry is the Docker Hub.</a:t>
              </a:r>
            </a:p>
          </p:txBody>
        </p:sp>
        <p:sp>
          <p:nvSpPr>
            <p:cNvPr id="10" name="Straight Connector 9">
              <a:extLst>
                <a:ext uri="{FF2B5EF4-FFF2-40B4-BE49-F238E27FC236}">
                  <a16:creationId xmlns:a16="http://schemas.microsoft.com/office/drawing/2014/main" id="{ED3F09E7-9C53-408D-901F-A64172C45B80}"/>
                </a:ext>
              </a:extLst>
            </p:cNvPr>
            <p:cNvSpPr/>
            <p:nvPr/>
          </p:nvSpPr>
          <p:spPr>
            <a:xfrm>
              <a:off x="2757825" y="2149475"/>
              <a:ext cx="4955217"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6446758D-16DE-48A8-9F02-CCCE9F7CECB5}"/>
                </a:ext>
              </a:extLst>
            </p:cNvPr>
            <p:cNvSpPr/>
            <p:nvPr/>
          </p:nvSpPr>
          <p:spPr>
            <a:xfrm>
              <a:off x="2851469" y="2165350"/>
              <a:ext cx="4861573" cy="1270000"/>
            </a:xfrm>
            <a:custGeom>
              <a:avLst/>
              <a:gdLst>
                <a:gd name="connsiteX0" fmla="*/ 0 w 4862425"/>
                <a:gd name="connsiteY0" fmla="*/ 0 h 1269999"/>
                <a:gd name="connsiteX1" fmla="*/ 4862425 w 4862425"/>
                <a:gd name="connsiteY1" fmla="*/ 0 h 1269999"/>
                <a:gd name="connsiteX2" fmla="*/ 4862425 w 4862425"/>
                <a:gd name="connsiteY2" fmla="*/ 1269999 h 1269999"/>
                <a:gd name="connsiteX3" fmla="*/ 0 w 4862425"/>
                <a:gd name="connsiteY3" fmla="*/ 1269999 h 1269999"/>
                <a:gd name="connsiteX4" fmla="*/ 0 w 4862425"/>
                <a:gd name="connsiteY4" fmla="*/ 0 h 1269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425" h="1269999">
                  <a:moveTo>
                    <a:pt x="0" y="0"/>
                  </a:moveTo>
                  <a:lnTo>
                    <a:pt x="4862425" y="0"/>
                  </a:lnTo>
                  <a:lnTo>
                    <a:pt x="4862425" y="1269999"/>
                  </a:lnTo>
                  <a:lnTo>
                    <a:pt x="0" y="12699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0960" tIns="60960" rIns="60960" bIns="60960"/>
            <a:lstStyle>
              <a:lvl1pPr defTabSz="711200">
                <a:defRPr sz="2400">
                  <a:solidFill>
                    <a:schemeClr val="tx1"/>
                  </a:solidFill>
                  <a:latin typeface="Calibri" panose="020F0502020204030204" pitchFamily="34" charset="0"/>
                  <a:ea typeface="MS PGothic" panose="020B0600070205080204" pitchFamily="34" charset="-128"/>
                </a:defRPr>
              </a:lvl1pPr>
              <a:lvl2pPr marL="742950" indent="-285750" defTabSz="711200">
                <a:defRPr sz="2400">
                  <a:solidFill>
                    <a:schemeClr val="tx1"/>
                  </a:solidFill>
                  <a:latin typeface="Calibri" panose="020F0502020204030204" pitchFamily="34" charset="0"/>
                  <a:ea typeface="MS PGothic" panose="020B0600070205080204" pitchFamily="34" charset="-128"/>
                </a:defRPr>
              </a:lvl2pPr>
              <a:lvl3pPr marL="1143000" indent="-228600" defTabSz="711200">
                <a:defRPr sz="2400">
                  <a:solidFill>
                    <a:schemeClr val="tx1"/>
                  </a:solidFill>
                  <a:latin typeface="Calibri" panose="020F0502020204030204" pitchFamily="34" charset="0"/>
                  <a:ea typeface="MS PGothic" panose="020B0600070205080204" pitchFamily="34" charset="-128"/>
                </a:defRPr>
              </a:lvl3pPr>
              <a:lvl4pPr marL="1600200" indent="-228600" defTabSz="711200">
                <a:defRPr sz="2400">
                  <a:solidFill>
                    <a:schemeClr val="tx1"/>
                  </a:solidFill>
                  <a:latin typeface="Calibri" panose="020F0502020204030204" pitchFamily="34" charset="0"/>
                  <a:ea typeface="MS PGothic" panose="020B0600070205080204" pitchFamily="34" charset="-128"/>
                </a:defRPr>
              </a:lvl4pPr>
              <a:lvl5pPr marL="2057400" indent="-228600" defTabSz="711200">
                <a:defRPr sz="2400">
                  <a:solidFill>
                    <a:schemeClr val="tx1"/>
                  </a:solidFill>
                  <a:latin typeface="Calibri" panose="020F0502020204030204" pitchFamily="34" charset="0"/>
                  <a:ea typeface="MS PGothic" panose="020B0600070205080204" pitchFamily="34" charset="-128"/>
                </a:defRPr>
              </a:lvl5pPr>
              <a:lvl6pPr marL="25146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ct val="35000"/>
                </a:spcAft>
                <a:defRPr/>
              </a:pPr>
              <a:r>
                <a:rPr lang="en-US" altLang="en-US" sz="1600" b="1">
                  <a:solidFill>
                    <a:srgbClr val="000000"/>
                  </a:solidFill>
                  <a:latin typeface="DM Sans" pitchFamily="2" charset="0"/>
                </a:rPr>
                <a:t>Repository</a:t>
              </a:r>
            </a:p>
            <a:p>
              <a:pPr eaLnBrk="1" hangingPunct="1">
                <a:spcAft>
                  <a:spcPct val="35000"/>
                </a:spcAft>
                <a:defRPr/>
              </a:pPr>
              <a:r>
                <a:rPr lang="en-US" altLang="en-US" sz="1400">
                  <a:solidFill>
                    <a:srgbClr val="000000"/>
                  </a:solidFill>
                  <a:latin typeface="DM Sans" pitchFamily="2" charset="0"/>
                </a:rPr>
                <a:t>A collection of related images (usually providing different versions of the same application or service)</a:t>
              </a:r>
            </a:p>
          </p:txBody>
        </p:sp>
        <p:sp>
          <p:nvSpPr>
            <p:cNvPr id="12" name="Straight Connector 11">
              <a:extLst>
                <a:ext uri="{FF2B5EF4-FFF2-40B4-BE49-F238E27FC236}">
                  <a16:creationId xmlns:a16="http://schemas.microsoft.com/office/drawing/2014/main" id="{0DD31571-E644-489D-9BDF-F5C7882D8036}"/>
                </a:ext>
              </a:extLst>
            </p:cNvPr>
            <p:cNvSpPr/>
            <p:nvPr/>
          </p:nvSpPr>
          <p:spPr>
            <a:xfrm>
              <a:off x="2757825" y="3341688"/>
              <a:ext cx="4955217"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3B8B9BFC-CB22-48F8-B154-C0A2D2EA2E40}"/>
                </a:ext>
              </a:extLst>
            </p:cNvPr>
            <p:cNvSpPr/>
            <p:nvPr/>
          </p:nvSpPr>
          <p:spPr>
            <a:xfrm>
              <a:off x="2851469" y="3355975"/>
              <a:ext cx="4861573" cy="1270000"/>
            </a:xfrm>
            <a:custGeom>
              <a:avLst/>
              <a:gdLst>
                <a:gd name="connsiteX0" fmla="*/ 0 w 4862425"/>
                <a:gd name="connsiteY0" fmla="*/ 0 h 1269999"/>
                <a:gd name="connsiteX1" fmla="*/ 4862425 w 4862425"/>
                <a:gd name="connsiteY1" fmla="*/ 0 h 1269999"/>
                <a:gd name="connsiteX2" fmla="*/ 4862425 w 4862425"/>
                <a:gd name="connsiteY2" fmla="*/ 1269999 h 1269999"/>
                <a:gd name="connsiteX3" fmla="*/ 0 w 4862425"/>
                <a:gd name="connsiteY3" fmla="*/ 1269999 h 1269999"/>
                <a:gd name="connsiteX4" fmla="*/ 0 w 4862425"/>
                <a:gd name="connsiteY4" fmla="*/ 0 h 1269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2425" h="1269999">
                  <a:moveTo>
                    <a:pt x="0" y="0"/>
                  </a:moveTo>
                  <a:lnTo>
                    <a:pt x="4862425" y="0"/>
                  </a:lnTo>
                  <a:lnTo>
                    <a:pt x="4862425" y="1269999"/>
                  </a:lnTo>
                  <a:lnTo>
                    <a:pt x="0" y="12699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60960" tIns="60960" rIns="60960" bIns="60960"/>
            <a:lstStyle>
              <a:lvl1pPr defTabSz="711200">
                <a:defRPr sz="2400">
                  <a:solidFill>
                    <a:schemeClr val="tx1"/>
                  </a:solidFill>
                  <a:latin typeface="Calibri" panose="020F0502020204030204" pitchFamily="34" charset="0"/>
                  <a:ea typeface="MS PGothic" panose="020B0600070205080204" pitchFamily="34" charset="-128"/>
                </a:defRPr>
              </a:lvl1pPr>
              <a:lvl2pPr marL="742950" indent="-285750" defTabSz="711200">
                <a:defRPr sz="2400">
                  <a:solidFill>
                    <a:schemeClr val="tx1"/>
                  </a:solidFill>
                  <a:latin typeface="Calibri" panose="020F0502020204030204" pitchFamily="34" charset="0"/>
                  <a:ea typeface="MS PGothic" panose="020B0600070205080204" pitchFamily="34" charset="-128"/>
                </a:defRPr>
              </a:lvl2pPr>
              <a:lvl3pPr marL="1143000" indent="-228600" defTabSz="711200">
                <a:defRPr sz="2400">
                  <a:solidFill>
                    <a:schemeClr val="tx1"/>
                  </a:solidFill>
                  <a:latin typeface="Calibri" panose="020F0502020204030204" pitchFamily="34" charset="0"/>
                  <a:ea typeface="MS PGothic" panose="020B0600070205080204" pitchFamily="34" charset="-128"/>
                </a:defRPr>
              </a:lvl3pPr>
              <a:lvl4pPr marL="1600200" indent="-228600" defTabSz="711200">
                <a:defRPr sz="2400">
                  <a:solidFill>
                    <a:schemeClr val="tx1"/>
                  </a:solidFill>
                  <a:latin typeface="Calibri" panose="020F0502020204030204" pitchFamily="34" charset="0"/>
                  <a:ea typeface="MS PGothic" panose="020B0600070205080204" pitchFamily="34" charset="-128"/>
                </a:defRPr>
              </a:lvl4pPr>
              <a:lvl5pPr marL="2057400" indent="-228600" defTabSz="711200">
                <a:defRPr sz="2400">
                  <a:solidFill>
                    <a:schemeClr val="tx1"/>
                  </a:solidFill>
                  <a:latin typeface="Calibri" panose="020F0502020204030204" pitchFamily="34" charset="0"/>
                  <a:ea typeface="MS PGothic" panose="020B0600070205080204" pitchFamily="34" charset="-128"/>
                </a:defRPr>
              </a:lvl5pPr>
              <a:lvl6pPr marL="25146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711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ct val="35000"/>
                </a:spcAft>
                <a:defRPr/>
              </a:pPr>
              <a:r>
                <a:rPr lang="en-US" altLang="en-US" sz="1600" b="1" dirty="0">
                  <a:solidFill>
                    <a:srgbClr val="000000"/>
                  </a:solidFill>
                  <a:latin typeface="DM Sans" pitchFamily="2" charset="0"/>
                </a:rPr>
                <a:t>Tag</a:t>
              </a:r>
            </a:p>
            <a:p>
              <a:pPr eaLnBrk="1" hangingPunct="1">
                <a:spcAft>
                  <a:spcPct val="35000"/>
                </a:spcAft>
                <a:defRPr/>
              </a:pPr>
              <a:r>
                <a:rPr lang="en-US" altLang="en-US" sz="1400" dirty="0">
                  <a:solidFill>
                    <a:srgbClr val="000000"/>
                  </a:solidFill>
                  <a:latin typeface="DM Sans" pitchFamily="2" charset="0"/>
                </a:rPr>
                <a:t>An alphanumeric identifier attached to images within a repository (e.g., 14.04 or stable)</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D21ABC-12C7-40DF-B483-70F93AB6FAF4}"/>
              </a:ext>
            </a:extLst>
          </p:cNvPr>
          <p:cNvSpPr/>
          <p:nvPr/>
        </p:nvSpPr>
        <p:spPr>
          <a:xfrm>
            <a:off x="163513" y="752475"/>
            <a:ext cx="8675687" cy="3139321"/>
          </a:xfrm>
          <a:prstGeom prst="rect">
            <a:avLst/>
          </a:prstGeom>
        </p:spPr>
        <p:txBody>
          <a:bodyPr>
            <a:spAutoFit/>
          </a:bodyPr>
          <a:lstStyle/>
          <a:p>
            <a:pPr marL="285750" indent="-285750" eaLnBrk="1" hangingPunct="1">
              <a:buClr>
                <a:srgbClr val="0DBA4B"/>
              </a:buClr>
              <a:buFont typeface="Wingdings" panose="05000000000000000000" pitchFamily="2" charset="2"/>
              <a:buChar char="ü"/>
              <a:defRPr/>
            </a:pPr>
            <a:r>
              <a:rPr lang="en-US" sz="1800" dirty="0">
                <a:latin typeface="DM Sans" pitchFamily="2" charset="0"/>
                <a:ea typeface="ＭＳ Ｐゴシック" charset="0"/>
                <a:cs typeface="ＭＳ Ｐゴシック" charset="0"/>
              </a:rPr>
              <a:t>As far as possible, use namespaces (We will be dealing with namespaces later on)</a:t>
            </a:r>
          </a:p>
          <a:p>
            <a:pPr marL="285750" indent="-285750" eaLnBrk="1" hangingPunct="1">
              <a:buClr>
                <a:srgbClr val="0DBA4B"/>
              </a:buClr>
              <a:buFont typeface="Wingdings" panose="05000000000000000000" pitchFamily="2" charset="2"/>
              <a:buChar char="ü"/>
              <a:defRPr/>
            </a:pPr>
            <a:r>
              <a:rPr lang="en-IN" sz="1800" dirty="0">
                <a:latin typeface="DM Sans" pitchFamily="2" charset="0"/>
                <a:ea typeface="ＭＳ Ｐゴシック" charset="0"/>
                <a:cs typeface="ＭＳ Ｐゴシック" charset="0"/>
              </a:rPr>
              <a:t>Version tags as far as possible should be mapped to GIT branching tags and not used for indicating other differences. </a:t>
            </a:r>
          </a:p>
          <a:p>
            <a:pPr marL="285750" indent="-285750" eaLnBrk="1" hangingPunct="1">
              <a:buClr>
                <a:srgbClr val="0DBA4B"/>
              </a:buClr>
              <a:buFont typeface="Wingdings" panose="05000000000000000000" pitchFamily="2" charset="2"/>
              <a:buChar char="ü"/>
              <a:defRPr/>
            </a:pPr>
            <a:r>
              <a:rPr lang="en-IN" sz="1800" dirty="0">
                <a:latin typeface="DM Sans" pitchFamily="2" charset="0"/>
                <a:ea typeface="ＭＳ Ｐゴシック" charset="0"/>
                <a:cs typeface="ＭＳ Ｐゴシック" charset="0"/>
              </a:rPr>
              <a:t>Clearly indicate for personal images, the use case for the image e.g. dev, </a:t>
            </a:r>
            <a:r>
              <a:rPr lang="en-IN" sz="1800" dirty="0" err="1">
                <a:latin typeface="DM Sans" pitchFamily="2" charset="0"/>
                <a:ea typeface="ＭＳ Ｐゴシック" charset="0"/>
                <a:cs typeface="ＭＳ Ｐゴシック" charset="0"/>
              </a:rPr>
              <a:t>qa</a:t>
            </a:r>
            <a:r>
              <a:rPr lang="en-IN" sz="1800" dirty="0">
                <a:latin typeface="DM Sans" pitchFamily="2" charset="0"/>
                <a:ea typeface="ＭＳ Ｐゴシック" charset="0"/>
                <a:cs typeface="ＭＳ Ｐゴシック" charset="0"/>
              </a:rPr>
              <a:t>, production.</a:t>
            </a:r>
          </a:p>
          <a:p>
            <a:pPr marL="285750" indent="-285750" eaLnBrk="1" hangingPunct="1">
              <a:buClr>
                <a:srgbClr val="0DBA4B"/>
              </a:buClr>
              <a:buFont typeface="Wingdings" panose="05000000000000000000" pitchFamily="2" charset="2"/>
              <a:buChar char="ü"/>
              <a:defRPr/>
            </a:pPr>
            <a:r>
              <a:rPr lang="en-IN" sz="1800" dirty="0">
                <a:latin typeface="DM Sans" pitchFamily="2" charset="0"/>
                <a:ea typeface="ＭＳ Ｐゴシック" charset="0"/>
                <a:cs typeface="ＭＳ Ｐゴシック" charset="0"/>
              </a:rPr>
              <a:t>Assume you are the person responsible for pushing images to the repository. Automate the process of pushing images to the repository, which involves: </a:t>
            </a:r>
          </a:p>
          <a:p>
            <a:pPr marL="742950" lvl="1" indent="-285750" eaLnBrk="1" hangingPunct="1">
              <a:buClr>
                <a:srgbClr val="0DBA4B"/>
              </a:buClr>
              <a:buFont typeface="Wingdings" panose="05000000000000000000" pitchFamily="2" charset="2"/>
              <a:buChar char="ü"/>
              <a:defRPr/>
            </a:pPr>
            <a:r>
              <a:rPr lang="en-IN" sz="1800" dirty="0">
                <a:latin typeface="DM Sans" pitchFamily="2" charset="0"/>
                <a:ea typeface="ＭＳ Ｐゴシック" charset="0"/>
                <a:cs typeface="ＭＳ Ｐゴシック" charset="0"/>
              </a:rPr>
              <a:t>Push images</a:t>
            </a:r>
          </a:p>
          <a:p>
            <a:pPr marL="742950" lvl="1" indent="-285750" eaLnBrk="1" hangingPunct="1">
              <a:buClr>
                <a:srgbClr val="0DBA4B"/>
              </a:buClr>
              <a:buFont typeface="Wingdings" panose="05000000000000000000" pitchFamily="2" charset="2"/>
              <a:buChar char="ü"/>
              <a:defRPr/>
            </a:pPr>
            <a:r>
              <a:rPr lang="en-IN" sz="1800" dirty="0">
                <a:latin typeface="DM Sans" pitchFamily="2" charset="0"/>
                <a:ea typeface="ＭＳ Ｐゴシック" charset="0"/>
                <a:cs typeface="ＭＳ Ｐゴシック" charset="0"/>
              </a:rPr>
              <a:t>Remove images locally </a:t>
            </a:r>
          </a:p>
          <a:p>
            <a:pPr marL="742950" lvl="1" indent="-285750" eaLnBrk="1" hangingPunct="1">
              <a:buClr>
                <a:srgbClr val="0DBA4B"/>
              </a:buClr>
              <a:buFont typeface="Wingdings" panose="05000000000000000000" pitchFamily="2" charset="2"/>
              <a:buChar char="ü"/>
              <a:defRPr/>
            </a:pPr>
            <a:r>
              <a:rPr lang="en-IN" sz="1800" dirty="0" err="1">
                <a:latin typeface="DM Sans" pitchFamily="2" charset="0"/>
                <a:ea typeface="ＭＳ Ｐゴシック" charset="0"/>
                <a:cs typeface="ＭＳ Ｐゴシック" charset="0"/>
              </a:rPr>
              <a:t>Repull</a:t>
            </a:r>
            <a:r>
              <a:rPr lang="en-IN" sz="1800" dirty="0">
                <a:latin typeface="DM Sans" pitchFamily="2" charset="0"/>
                <a:ea typeface="ＭＳ Ｐゴシック" charset="0"/>
                <a:cs typeface="ＭＳ Ｐゴシック" charset="0"/>
              </a:rPr>
              <a:t> images (Sounds close enough to GIT Best Practices?)  </a:t>
            </a:r>
            <a:endParaRPr lang="en-US" sz="1800" dirty="0">
              <a:latin typeface="DM Sans" pitchFamily="2" charset="0"/>
              <a:ea typeface="ＭＳ Ｐゴシック" charset="0"/>
              <a:cs typeface="ＭＳ Ｐゴシック" charset="0"/>
            </a:endParaRPr>
          </a:p>
        </p:txBody>
      </p:sp>
      <p:sp>
        <p:nvSpPr>
          <p:cNvPr id="3" name="Footer Placeholder 2">
            <a:extLst>
              <a:ext uri="{FF2B5EF4-FFF2-40B4-BE49-F238E27FC236}">
                <a16:creationId xmlns:a16="http://schemas.microsoft.com/office/drawing/2014/main" id="{F2ABA8FB-1EB0-8876-3903-3D10A9503C61}"/>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32B9C6EA-F7A9-BCAB-55E4-C8E0453374B3}"/>
              </a:ext>
            </a:extLst>
          </p:cNvPr>
          <p:cNvSpPr>
            <a:spLocks noGrp="1"/>
          </p:cNvSpPr>
          <p:nvPr>
            <p:ph type="sldNum" sz="quarter" idx="12"/>
          </p:nvPr>
        </p:nvSpPr>
        <p:spPr/>
        <p:txBody>
          <a:bodyPr/>
          <a:lstStyle/>
          <a:p>
            <a:pPr algn="l"/>
            <a:fld id="{AC618148-AE7B-4999-B781-E2BD6F485048}" type="slidenum">
              <a:rPr lang="en-IN" smtClean="0"/>
              <a:pPr algn="l"/>
              <a:t>52</a:t>
            </a:fld>
            <a:endParaRPr lang="en-IN" dirty="0"/>
          </a:p>
        </p:txBody>
      </p:sp>
      <p:sp>
        <p:nvSpPr>
          <p:cNvPr id="118787" name="Text Placeholder 1">
            <a:extLst>
              <a:ext uri="{FF2B5EF4-FFF2-40B4-BE49-F238E27FC236}">
                <a16:creationId xmlns:a16="http://schemas.microsoft.com/office/drawing/2014/main" id="{AC40DAFC-6895-4C78-843A-C6725C84044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Best practices for Image Storing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E455E0-6BE2-60F2-278C-571F7C1358F3}"/>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EFAEA532-1FBD-D769-E0EB-F3ACA5AE843C}"/>
              </a:ext>
            </a:extLst>
          </p:cNvPr>
          <p:cNvSpPr>
            <a:spLocks noGrp="1"/>
          </p:cNvSpPr>
          <p:nvPr>
            <p:ph type="sldNum" sz="quarter" idx="12"/>
          </p:nvPr>
        </p:nvSpPr>
        <p:spPr/>
        <p:txBody>
          <a:bodyPr/>
          <a:lstStyle/>
          <a:p>
            <a:pPr algn="l"/>
            <a:fld id="{AC618148-AE7B-4999-B781-E2BD6F485048}" type="slidenum">
              <a:rPr lang="en-IN" smtClean="0"/>
              <a:pPr algn="l"/>
              <a:t>53</a:t>
            </a:fld>
            <a:endParaRPr lang="en-IN" dirty="0"/>
          </a:p>
        </p:txBody>
      </p:sp>
      <p:sp>
        <p:nvSpPr>
          <p:cNvPr id="120834" name="Text Placeholder 1">
            <a:extLst>
              <a:ext uri="{FF2B5EF4-FFF2-40B4-BE49-F238E27FC236}">
                <a16:creationId xmlns:a16="http://schemas.microsoft.com/office/drawing/2014/main" id="{DE40FD0D-7C58-4DAB-B4E9-138A9E460D16}"/>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Pushing Images to Docker Hub</a:t>
            </a:r>
          </a:p>
        </p:txBody>
      </p:sp>
      <p:sp>
        <p:nvSpPr>
          <p:cNvPr id="120835" name="Text Placeholder 2">
            <a:extLst>
              <a:ext uri="{FF2B5EF4-FFF2-40B4-BE49-F238E27FC236}">
                <a16:creationId xmlns:a16="http://schemas.microsoft.com/office/drawing/2014/main" id="{C2DE2787-A0A6-40B9-A8F9-033B289E1E99}"/>
              </a:ext>
            </a:extLst>
          </p:cNvPr>
          <p:cNvSpPr>
            <a:spLocks noGrp="1"/>
          </p:cNvSpPr>
          <p:nvPr>
            <p:ph type="body" sz="quarter" idx="4294967295"/>
          </p:nvPr>
        </p:nvSpPr>
        <p:spPr>
          <a:xfrm>
            <a:off x="0" y="752475"/>
            <a:ext cx="8731250" cy="3192463"/>
          </a:xfrm>
        </p:spPr>
        <p:txBody>
          <a:bodyPr/>
          <a:lstStyle/>
          <a:p>
            <a:pPr marL="285750" indent="-285750" eaLnBrk="1" hangingPunct="1">
              <a:lnSpc>
                <a:spcPct val="150000"/>
              </a:lnSpc>
              <a:buClr>
                <a:srgbClr val="0DBA4B"/>
              </a:buClr>
              <a:buFont typeface="Wingdings" panose="05000000000000000000" pitchFamily="2" charset="2"/>
              <a:buChar char="ü"/>
            </a:pPr>
            <a:r>
              <a:rPr lang="en-US" altLang="en-US" sz="1400" dirty="0"/>
              <a:t>Step 1: </a:t>
            </a:r>
            <a:r>
              <a:rPr lang="en-US" altLang="en-US" sz="1400" b="0" dirty="0"/>
              <a:t>To push the images to Docker Hub, first login to Docker Hub</a:t>
            </a:r>
          </a:p>
          <a:p>
            <a:pPr marL="285750" indent="-285750" eaLnBrk="1" hangingPunct="1">
              <a:lnSpc>
                <a:spcPct val="150000"/>
              </a:lnSpc>
              <a:buClr>
                <a:srgbClr val="0DBA4B"/>
              </a:buClr>
              <a:buFont typeface="Wingdings" panose="05000000000000000000" pitchFamily="2" charset="2"/>
              <a:buChar char="ü"/>
            </a:pPr>
            <a:r>
              <a:rPr lang="en-US" altLang="en-US" sz="1400" dirty="0"/>
              <a:t>Step 2: </a:t>
            </a:r>
            <a:r>
              <a:rPr lang="en-US" altLang="en-US" sz="1400" b="0" dirty="0"/>
              <a:t>Create a new public repository with your name</a:t>
            </a:r>
          </a:p>
          <a:p>
            <a:pPr marL="285750" indent="-285750" eaLnBrk="1" hangingPunct="1">
              <a:lnSpc>
                <a:spcPct val="150000"/>
              </a:lnSpc>
              <a:buClr>
                <a:srgbClr val="0DBA4B"/>
              </a:buClr>
              <a:buFont typeface="Wingdings" panose="05000000000000000000" pitchFamily="2" charset="2"/>
              <a:buChar char="ü"/>
            </a:pPr>
            <a:r>
              <a:rPr lang="en-US" altLang="en-US" sz="1400" dirty="0"/>
              <a:t>Step 3: </a:t>
            </a:r>
            <a:r>
              <a:rPr lang="en-US" altLang="en-US" sz="1400" b="0" dirty="0"/>
              <a:t>Make sure your local image’s name is the same as Docker repo’s name</a:t>
            </a:r>
          </a:p>
          <a:p>
            <a:pPr marL="285750" indent="-285750" eaLnBrk="1" hangingPunct="1">
              <a:lnSpc>
                <a:spcPct val="150000"/>
              </a:lnSpc>
              <a:buClr>
                <a:srgbClr val="0DBA4B"/>
              </a:buClr>
              <a:buFont typeface="Wingdings" panose="05000000000000000000" pitchFamily="2" charset="2"/>
              <a:buChar char="ü"/>
            </a:pPr>
            <a:r>
              <a:rPr lang="en-US" altLang="en-US" sz="1400" dirty="0"/>
              <a:t>Step 4: </a:t>
            </a:r>
            <a:r>
              <a:rPr lang="en-US" altLang="en-US" sz="1400" b="0" dirty="0"/>
              <a:t>If it is not the same, tag your local image to give it the same repo name as the repository you created on Docker Hub using the command: $ docker tag &lt;Local image name&gt; &lt;Docker Hub repo name&gt;</a:t>
            </a:r>
          </a:p>
          <a:p>
            <a:pPr marL="285750" indent="-285750" eaLnBrk="1" hangingPunct="1">
              <a:lnSpc>
                <a:spcPct val="150000"/>
              </a:lnSpc>
              <a:buClr>
                <a:srgbClr val="0DBA4B"/>
              </a:buClr>
              <a:buFont typeface="Wingdings" panose="05000000000000000000" pitchFamily="2" charset="2"/>
              <a:buChar char="ü"/>
            </a:pPr>
            <a:r>
              <a:rPr lang="en-US" altLang="en-US" sz="1400" dirty="0"/>
              <a:t>Step 4: </a:t>
            </a:r>
            <a:r>
              <a:rPr lang="en-US" altLang="en-US" sz="1400" b="0" dirty="0"/>
              <a:t>Now, to push the Image to Docker Hub, use the command: $ docker push &lt;Docker Hub repo name&gt;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FDA94C-DA11-504F-72A5-DB8709B27071}"/>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658C7499-0747-C744-4CE2-16722D60DF0C}"/>
              </a:ext>
            </a:extLst>
          </p:cNvPr>
          <p:cNvSpPr>
            <a:spLocks noGrp="1"/>
          </p:cNvSpPr>
          <p:nvPr>
            <p:ph type="sldNum" sz="quarter" idx="12"/>
          </p:nvPr>
        </p:nvSpPr>
        <p:spPr/>
        <p:txBody>
          <a:bodyPr/>
          <a:lstStyle/>
          <a:p>
            <a:pPr algn="l"/>
            <a:fld id="{AC618148-AE7B-4999-B781-E2BD6F485048}" type="slidenum">
              <a:rPr lang="en-IN" smtClean="0"/>
              <a:pPr algn="l"/>
              <a:t>54</a:t>
            </a:fld>
            <a:endParaRPr lang="en-IN" dirty="0"/>
          </a:p>
        </p:txBody>
      </p:sp>
      <p:sp>
        <p:nvSpPr>
          <p:cNvPr id="121859" name="Text Placeholder 1">
            <a:extLst>
              <a:ext uri="{FF2B5EF4-FFF2-40B4-BE49-F238E27FC236}">
                <a16:creationId xmlns:a16="http://schemas.microsoft.com/office/drawing/2014/main" id="{4200552D-7516-4E63-9AAD-0AC8056E813E}"/>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Pushing Images to Docker Hub(Contd..)</a:t>
            </a:r>
          </a:p>
        </p:txBody>
      </p:sp>
      <p:pic>
        <p:nvPicPr>
          <p:cNvPr id="3" name="Picture 2">
            <a:extLst>
              <a:ext uri="{FF2B5EF4-FFF2-40B4-BE49-F238E27FC236}">
                <a16:creationId xmlns:a16="http://schemas.microsoft.com/office/drawing/2014/main" id="{BEBD0310-97FE-46D1-9C12-0B13E3FE3EA1}"/>
              </a:ext>
            </a:extLst>
          </p:cNvPr>
          <p:cNvPicPr>
            <a:picLocks noChangeAspect="1"/>
          </p:cNvPicPr>
          <p:nvPr/>
        </p:nvPicPr>
        <p:blipFill>
          <a:blip r:embed="rId2"/>
          <a:stretch>
            <a:fillRect/>
          </a:stretch>
        </p:blipFill>
        <p:spPr>
          <a:xfrm>
            <a:off x="747167" y="942022"/>
            <a:ext cx="7303770" cy="350901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A66B9F-AF9F-84D7-CF7E-C0DE0DE564F1}"/>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F04A5504-8F44-4A8D-098F-646B0B299B33}"/>
              </a:ext>
            </a:extLst>
          </p:cNvPr>
          <p:cNvSpPr>
            <a:spLocks noGrp="1"/>
          </p:cNvSpPr>
          <p:nvPr>
            <p:ph type="sldNum" sz="quarter" idx="12"/>
          </p:nvPr>
        </p:nvSpPr>
        <p:spPr/>
        <p:txBody>
          <a:bodyPr/>
          <a:lstStyle/>
          <a:p>
            <a:pPr algn="l"/>
            <a:fld id="{AC618148-AE7B-4999-B781-E2BD6F485048}" type="slidenum">
              <a:rPr lang="en-IN" smtClean="0"/>
              <a:pPr algn="l"/>
              <a:t>55</a:t>
            </a:fld>
            <a:endParaRPr lang="en-IN" dirty="0"/>
          </a:p>
        </p:txBody>
      </p:sp>
      <p:sp>
        <p:nvSpPr>
          <p:cNvPr id="122883" name="Text Placeholder 1">
            <a:extLst>
              <a:ext uri="{FF2B5EF4-FFF2-40B4-BE49-F238E27FC236}">
                <a16:creationId xmlns:a16="http://schemas.microsoft.com/office/drawing/2014/main" id="{F14524AE-35B7-456C-A0D4-1CB1CD3E970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Pushing Images to Docker Hub(Contd..)</a:t>
            </a:r>
          </a:p>
        </p:txBody>
      </p:sp>
      <p:pic>
        <p:nvPicPr>
          <p:cNvPr id="2" name="Picture 1">
            <a:extLst>
              <a:ext uri="{FF2B5EF4-FFF2-40B4-BE49-F238E27FC236}">
                <a16:creationId xmlns:a16="http://schemas.microsoft.com/office/drawing/2014/main" id="{2DA1F087-B755-48E3-A402-64DCC972A1A0}"/>
              </a:ext>
            </a:extLst>
          </p:cNvPr>
          <p:cNvPicPr>
            <a:picLocks noChangeAspect="1"/>
          </p:cNvPicPr>
          <p:nvPr/>
        </p:nvPicPr>
        <p:blipFill>
          <a:blip r:embed="rId2"/>
          <a:stretch>
            <a:fillRect/>
          </a:stretch>
        </p:blipFill>
        <p:spPr>
          <a:xfrm>
            <a:off x="278131" y="1372869"/>
            <a:ext cx="8319135" cy="252507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TextBox 3">
            <a:extLst>
              <a:ext uri="{FF2B5EF4-FFF2-40B4-BE49-F238E27FC236}">
                <a16:creationId xmlns:a16="http://schemas.microsoft.com/office/drawing/2014/main" id="{D33EAE4A-45E4-46BF-B179-376779193779}"/>
              </a:ext>
            </a:extLst>
          </p:cNvPr>
          <p:cNvSpPr txBox="1">
            <a:spLocks noChangeArrowheads="1"/>
          </p:cNvSpPr>
          <p:nvPr/>
        </p:nvSpPr>
        <p:spPr bwMode="auto">
          <a:xfrm>
            <a:off x="100013" y="750888"/>
            <a:ext cx="9043987" cy="646331"/>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spcAft>
                <a:spcPts val="400"/>
              </a:spcAft>
              <a:buSzPct val="100000"/>
              <a:buFont typeface="Wingdings" panose="05000000000000000000" pitchFamily="2" charset="2"/>
              <a:buChar char="ü"/>
              <a:defRPr/>
            </a:pPr>
            <a:r>
              <a:rPr lang="en-US" altLang="en-US" sz="1800" dirty="0">
                <a:solidFill>
                  <a:srgbClr val="000000"/>
                </a:solidFill>
                <a:latin typeface="DM Sans" pitchFamily="2" charset="0"/>
              </a:rPr>
              <a:t>Image is pushed to Docker hub using command: </a:t>
            </a:r>
            <a:r>
              <a:rPr lang="en-US" altLang="en-US" sz="1800" dirty="0">
                <a:solidFill>
                  <a:srgbClr val="0070C0"/>
                </a:solidFill>
                <a:latin typeface="DM Sans" pitchFamily="2" charset="0"/>
              </a:rPr>
              <a:t>$ docker push </a:t>
            </a:r>
            <a:r>
              <a:rPr lang="en-US" altLang="en-US" sz="1800" dirty="0" err="1">
                <a:solidFill>
                  <a:srgbClr val="0070C0"/>
                </a:solidFill>
                <a:latin typeface="DM Sans" pitchFamily="2" charset="0"/>
              </a:rPr>
              <a:t>seshagirisriram</a:t>
            </a:r>
            <a:r>
              <a:rPr lang="en-US" altLang="en-US" sz="1800" dirty="0">
                <a:latin typeface="DM Sans" pitchFamily="2" charset="0"/>
              </a:rPr>
              <a:t>(username)</a:t>
            </a:r>
            <a:r>
              <a:rPr lang="en-US" altLang="en-US" sz="1800" dirty="0">
                <a:solidFill>
                  <a:srgbClr val="0070C0"/>
                </a:solidFill>
                <a:latin typeface="DM Sans" pitchFamily="2" charset="0"/>
              </a:rPr>
              <a:t>/</a:t>
            </a:r>
            <a:r>
              <a:rPr lang="en-US" altLang="en-US" sz="1800" dirty="0" err="1">
                <a:solidFill>
                  <a:srgbClr val="0070C0"/>
                </a:solidFill>
                <a:latin typeface="DM Sans" pitchFamily="2" charset="0"/>
              </a:rPr>
              <a:t>sriram_hello_world</a:t>
            </a:r>
            <a:r>
              <a:rPr lang="en-US" altLang="en-US" sz="1800" dirty="0">
                <a:latin typeface="DM Sans" pitchFamily="2" charset="0"/>
              </a:rPr>
              <a:t>(Name of image)</a:t>
            </a:r>
          </a:p>
        </p:txBody>
      </p:sp>
      <p:sp>
        <p:nvSpPr>
          <p:cNvPr id="3" name="Footer Placeholder 2">
            <a:extLst>
              <a:ext uri="{FF2B5EF4-FFF2-40B4-BE49-F238E27FC236}">
                <a16:creationId xmlns:a16="http://schemas.microsoft.com/office/drawing/2014/main" id="{B7B4E8C4-47E0-26C8-BD7A-6CD9002CCEA7}"/>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7C2163E6-ECCE-757A-BB41-036813A9B55B}"/>
              </a:ext>
            </a:extLst>
          </p:cNvPr>
          <p:cNvSpPr>
            <a:spLocks noGrp="1"/>
          </p:cNvSpPr>
          <p:nvPr>
            <p:ph type="sldNum" sz="quarter" idx="12"/>
          </p:nvPr>
        </p:nvSpPr>
        <p:spPr/>
        <p:txBody>
          <a:bodyPr/>
          <a:lstStyle/>
          <a:p>
            <a:pPr algn="l"/>
            <a:fld id="{AC618148-AE7B-4999-B781-E2BD6F485048}" type="slidenum">
              <a:rPr lang="en-IN" smtClean="0"/>
              <a:pPr algn="l"/>
              <a:t>56</a:t>
            </a:fld>
            <a:endParaRPr lang="en-IN" dirty="0"/>
          </a:p>
        </p:txBody>
      </p:sp>
      <p:sp>
        <p:nvSpPr>
          <p:cNvPr id="123908" name="Text Placeholder 1">
            <a:extLst>
              <a:ext uri="{FF2B5EF4-FFF2-40B4-BE49-F238E27FC236}">
                <a16:creationId xmlns:a16="http://schemas.microsoft.com/office/drawing/2014/main" id="{51BD658E-7651-4D39-9855-DC7CA086A8FA}"/>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Pushing Images to Docker Hub(Contd..)</a:t>
            </a:r>
          </a:p>
        </p:txBody>
      </p:sp>
      <p:pic>
        <p:nvPicPr>
          <p:cNvPr id="2" name="Picture 1">
            <a:extLst>
              <a:ext uri="{FF2B5EF4-FFF2-40B4-BE49-F238E27FC236}">
                <a16:creationId xmlns:a16="http://schemas.microsoft.com/office/drawing/2014/main" id="{FDE200B2-4EE5-4E0A-B976-39A7A21BDF92}"/>
              </a:ext>
            </a:extLst>
          </p:cNvPr>
          <p:cNvPicPr>
            <a:picLocks noChangeAspect="1"/>
          </p:cNvPicPr>
          <p:nvPr/>
        </p:nvPicPr>
        <p:blipFill>
          <a:blip r:embed="rId2"/>
          <a:stretch>
            <a:fillRect/>
          </a:stretch>
        </p:blipFill>
        <p:spPr>
          <a:xfrm>
            <a:off x="383619" y="1746315"/>
            <a:ext cx="8376761" cy="127301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6">
            <a:extLst>
              <a:ext uri="{FF2B5EF4-FFF2-40B4-BE49-F238E27FC236}">
                <a16:creationId xmlns:a16="http://schemas.microsoft.com/office/drawing/2014/main" id="{BCD300C9-0BF0-42C2-A0A7-73704DBEB4D9}"/>
              </a:ext>
            </a:extLst>
          </p:cNvPr>
          <p:cNvSpPr>
            <a:spLocks noChangeArrowheads="1"/>
          </p:cNvSpPr>
          <p:nvPr/>
        </p:nvSpPr>
        <p:spPr bwMode="auto">
          <a:xfrm>
            <a:off x="81756" y="656101"/>
            <a:ext cx="8980487" cy="485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pPr>
            <a:r>
              <a:rPr lang="en-US" altLang="en-US" sz="1600" dirty="0">
                <a:solidFill>
                  <a:srgbClr val="0070C0"/>
                </a:solidFill>
                <a:latin typeface="DM Sans" pitchFamily="2" charset="0"/>
              </a:rPr>
              <a:t>Namespaces: </a:t>
            </a:r>
          </a:p>
          <a:p>
            <a:pPr lvl="1" eaLnBrk="1" hangingPunct="1">
              <a:lnSpc>
                <a:spcPct val="150000"/>
              </a:lnSpc>
              <a:buClr>
                <a:schemeClr val="tx1"/>
              </a:buClr>
              <a:buFont typeface="Arial" panose="020B0604020202020204" pitchFamily="34" charset="0"/>
              <a:buChar char="•"/>
            </a:pPr>
            <a:r>
              <a:rPr lang="en-US" altLang="en-US" sz="1600" dirty="0" err="1">
                <a:latin typeface="DM Sans" pitchFamily="2" charset="0"/>
              </a:rPr>
              <a:t>Namespacing</a:t>
            </a:r>
            <a:r>
              <a:rPr lang="en-US" altLang="en-US" sz="1600" dirty="0">
                <a:latin typeface="DM Sans" pitchFamily="2" charset="0"/>
              </a:rPr>
              <a:t> ensures users </a:t>
            </a:r>
            <a:r>
              <a:rPr lang="en-US" altLang="en-US" sz="1600" b="1" u="sng" dirty="0">
                <a:latin typeface="DM Sans" pitchFamily="2" charset="0"/>
              </a:rPr>
              <a:t>cannot</a:t>
            </a:r>
            <a:r>
              <a:rPr lang="en-US" altLang="en-US" sz="1600" dirty="0">
                <a:latin typeface="DM Sans" pitchFamily="2" charset="0"/>
              </a:rPr>
              <a:t> be confused about where images have come from</a:t>
            </a:r>
          </a:p>
          <a:p>
            <a:pPr lvl="1" eaLnBrk="1" hangingPunct="1">
              <a:lnSpc>
                <a:spcPct val="150000"/>
              </a:lnSpc>
              <a:buClr>
                <a:schemeClr val="tx1"/>
              </a:buClr>
              <a:buFont typeface="Arial" panose="020B0604020202020204" pitchFamily="34" charset="0"/>
              <a:buChar char="•"/>
            </a:pPr>
            <a:r>
              <a:rPr lang="en-US" altLang="en-US" sz="1600" b="1" dirty="0">
                <a:latin typeface="DM Sans" pitchFamily="2" charset="0"/>
              </a:rPr>
              <a:t>Example: </a:t>
            </a:r>
            <a:r>
              <a:rPr lang="en-US" altLang="en-US" sz="1600" dirty="0">
                <a:latin typeface="DM Sans" pitchFamily="2" charset="0"/>
              </a:rPr>
              <a:t>If using the Centos image, it is the official image from Docker Hub and not some other registry’s version of Centos image </a:t>
            </a:r>
          </a:p>
          <a:p>
            <a:pPr eaLnBrk="1" hangingPunct="1">
              <a:lnSpc>
                <a:spcPct val="150000"/>
              </a:lnSpc>
              <a:buFont typeface="Wingdings" panose="05000000000000000000" pitchFamily="2" charset="2"/>
              <a:buChar char="ü"/>
            </a:pPr>
            <a:r>
              <a:rPr lang="en-US" altLang="en-US" sz="1600" dirty="0">
                <a:latin typeface="DM Sans" pitchFamily="2" charset="0"/>
              </a:rPr>
              <a:t>Following are three namespaces pushed Docker images, which can be identified from the image name:</a:t>
            </a:r>
          </a:p>
          <a:p>
            <a:pPr eaLnBrk="1" hangingPunct="1">
              <a:lnSpc>
                <a:spcPct val="150000"/>
              </a:lnSpc>
              <a:buFont typeface="Arial" panose="020B0604020202020204" pitchFamily="34" charset="0"/>
              <a:buChar char="•"/>
            </a:pPr>
            <a:r>
              <a:rPr lang="en-US" altLang="en-US" sz="1600" dirty="0">
                <a:solidFill>
                  <a:srgbClr val="0070C0"/>
                </a:solidFill>
                <a:latin typeface="DM Sans" pitchFamily="2" charset="0"/>
              </a:rPr>
              <a:t>  Names Prefixed With A String:</a:t>
            </a:r>
          </a:p>
          <a:p>
            <a:pPr lvl="1" eaLnBrk="1" hangingPunct="1">
              <a:lnSpc>
                <a:spcPct val="150000"/>
              </a:lnSpc>
              <a:buFont typeface="Arial" panose="020B0604020202020204" pitchFamily="34" charset="0"/>
              <a:buChar char="•"/>
            </a:pPr>
            <a:r>
              <a:rPr lang="en-US" altLang="en-US" sz="1600" dirty="0">
                <a:latin typeface="DM Sans" pitchFamily="2" charset="0"/>
              </a:rPr>
              <a:t>Names prefixed with a string and /, such as /nginx belong to the “user” namespace</a:t>
            </a:r>
          </a:p>
          <a:p>
            <a:pPr lvl="1" eaLnBrk="1" hangingPunct="1">
              <a:lnSpc>
                <a:spcPct val="150000"/>
              </a:lnSpc>
              <a:buFont typeface="Arial" panose="020B0604020202020204" pitchFamily="34" charset="0"/>
              <a:buChar char="•"/>
            </a:pPr>
            <a:r>
              <a:rPr lang="en-US" altLang="en-US" sz="1600" dirty="0">
                <a:latin typeface="DM Sans" pitchFamily="2" charset="0"/>
              </a:rPr>
              <a:t>These are images on Docker Hub that have been uploaded by a given user</a:t>
            </a:r>
          </a:p>
          <a:p>
            <a:pPr lvl="1" eaLnBrk="1" hangingPunct="1">
              <a:lnSpc>
                <a:spcPct val="150000"/>
              </a:lnSpc>
              <a:buFont typeface="Arial" panose="020B0604020202020204" pitchFamily="34" charset="0"/>
              <a:buChar char="•"/>
            </a:pPr>
            <a:r>
              <a:rPr lang="en-US" altLang="en-US" sz="1600" b="1" dirty="0">
                <a:latin typeface="DM Sans" pitchFamily="2" charset="0"/>
              </a:rPr>
              <a:t>Example: </a:t>
            </a:r>
            <a:r>
              <a:rPr lang="en-US" altLang="en-US" sz="1600" dirty="0">
                <a:latin typeface="DM Sans" pitchFamily="2" charset="0"/>
              </a:rPr>
              <a:t>docker/nginx is the nginx image uploaded by the user docker</a:t>
            </a:r>
          </a:p>
          <a:p>
            <a:pPr eaLnBrk="1" hangingPunct="1">
              <a:lnSpc>
                <a:spcPct val="150000"/>
              </a:lnSpc>
            </a:pPr>
            <a:endParaRPr lang="en-US" altLang="en-US" sz="1600" dirty="0">
              <a:latin typeface="DM Sans" pitchFamily="2" charset="0"/>
            </a:endParaRPr>
          </a:p>
          <a:p>
            <a:pPr eaLnBrk="1" hangingPunct="1">
              <a:lnSpc>
                <a:spcPct val="150000"/>
              </a:lnSpc>
            </a:pPr>
            <a:endParaRPr lang="en-US" altLang="en-US" sz="1600" dirty="0">
              <a:latin typeface="DM Sans" pitchFamily="2" charset="0"/>
            </a:endParaRPr>
          </a:p>
        </p:txBody>
      </p:sp>
      <p:sp>
        <p:nvSpPr>
          <p:cNvPr id="2" name="Footer Placeholder 1">
            <a:extLst>
              <a:ext uri="{FF2B5EF4-FFF2-40B4-BE49-F238E27FC236}">
                <a16:creationId xmlns:a16="http://schemas.microsoft.com/office/drawing/2014/main" id="{6ACA148F-5D99-4D6F-EF02-6A411BE0E1F1}"/>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00801EA1-5C8C-3E13-15CC-6907960B3AC1}"/>
              </a:ext>
            </a:extLst>
          </p:cNvPr>
          <p:cNvSpPr>
            <a:spLocks noGrp="1"/>
          </p:cNvSpPr>
          <p:nvPr>
            <p:ph type="sldNum" sz="quarter" idx="12"/>
          </p:nvPr>
        </p:nvSpPr>
        <p:spPr/>
        <p:txBody>
          <a:bodyPr/>
          <a:lstStyle/>
          <a:p>
            <a:pPr algn="l"/>
            <a:fld id="{AC618148-AE7B-4999-B781-E2BD6F485048}" type="slidenum">
              <a:rPr lang="en-IN" smtClean="0"/>
              <a:pPr algn="l"/>
              <a:t>57</a:t>
            </a:fld>
            <a:endParaRPr lang="en-IN" dirty="0"/>
          </a:p>
        </p:txBody>
      </p:sp>
      <p:sp>
        <p:nvSpPr>
          <p:cNvPr id="124931" name="Text Placeholder 1">
            <a:extLst>
              <a:ext uri="{FF2B5EF4-FFF2-40B4-BE49-F238E27FC236}">
                <a16:creationId xmlns:a16="http://schemas.microsoft.com/office/drawing/2014/main" id="{EB1D466E-D8C9-4F99-9540-E010DFC9749C}"/>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Image Namespaces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6">
            <a:extLst>
              <a:ext uri="{FF2B5EF4-FFF2-40B4-BE49-F238E27FC236}">
                <a16:creationId xmlns:a16="http://schemas.microsoft.com/office/drawing/2014/main" id="{D06DF967-D721-4EAE-AE88-5F40599286E2}"/>
              </a:ext>
            </a:extLst>
          </p:cNvPr>
          <p:cNvSpPr>
            <a:spLocks noChangeArrowheads="1"/>
          </p:cNvSpPr>
          <p:nvPr/>
        </p:nvSpPr>
        <p:spPr bwMode="auto">
          <a:xfrm>
            <a:off x="101600" y="747713"/>
            <a:ext cx="88328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400" dirty="0">
                <a:solidFill>
                  <a:srgbClr val="0070C0"/>
                </a:solidFill>
                <a:latin typeface="DM Sans" pitchFamily="2" charset="0"/>
              </a:rPr>
              <a:t>Simple Names:</a:t>
            </a:r>
          </a:p>
          <a:p>
            <a:pPr lvl="1" eaLnBrk="1" hangingPunct="1">
              <a:lnSpc>
                <a:spcPct val="150000"/>
              </a:lnSpc>
              <a:buFont typeface="Arial" panose="020B0604020202020204" pitchFamily="34" charset="0"/>
              <a:buChar char="•"/>
            </a:pPr>
            <a:r>
              <a:rPr lang="en-US" altLang="en-US" sz="1400" dirty="0">
                <a:latin typeface="DM Sans" pitchFamily="2" charset="0"/>
              </a:rPr>
              <a:t>Names such as Debian and Ubuntu, with no prefixes or /s, belong to “root” namespace</a:t>
            </a:r>
          </a:p>
          <a:p>
            <a:pPr lvl="1" eaLnBrk="1" hangingPunct="1">
              <a:lnSpc>
                <a:spcPct val="150000"/>
              </a:lnSpc>
              <a:buFont typeface="Arial" panose="020B0604020202020204" pitchFamily="34" charset="0"/>
              <a:buChar char="•"/>
            </a:pPr>
            <a:r>
              <a:rPr lang="en-US" altLang="en-US" sz="1400" dirty="0">
                <a:latin typeface="DM Sans" pitchFamily="2" charset="0"/>
              </a:rPr>
              <a:t>There are official images for most common software packages, which should be your first port of call when looking for an image to use</a:t>
            </a:r>
          </a:p>
          <a:p>
            <a:pPr eaLnBrk="1" hangingPunct="1"/>
            <a:endParaRPr lang="en-US" altLang="en-US" sz="1400" dirty="0">
              <a:latin typeface="DM Sans" pitchFamily="2" charset="0"/>
            </a:endParaRPr>
          </a:p>
          <a:p>
            <a:pPr eaLnBrk="1" hangingPunct="1">
              <a:buFont typeface="Arial" panose="020B0604020202020204" pitchFamily="34" charset="0"/>
              <a:buChar char="•"/>
            </a:pPr>
            <a:r>
              <a:rPr lang="en-US" altLang="en-US" sz="1400" dirty="0">
                <a:solidFill>
                  <a:srgbClr val="0070C0"/>
                </a:solidFill>
                <a:latin typeface="DM Sans" pitchFamily="2" charset="0"/>
              </a:rPr>
              <a:t>Names Prefixed With Hostname or IP:</a:t>
            </a:r>
          </a:p>
          <a:p>
            <a:pPr lvl="1" eaLnBrk="1" hangingPunct="1">
              <a:lnSpc>
                <a:spcPct val="150000"/>
              </a:lnSpc>
              <a:buFont typeface="Arial" panose="020B0604020202020204" pitchFamily="34" charset="0"/>
              <a:buChar char="•"/>
            </a:pPr>
            <a:r>
              <a:rPr lang="en-US" altLang="en-US" sz="1400" dirty="0">
                <a:latin typeface="DM Sans" pitchFamily="2" charset="0"/>
              </a:rPr>
              <a:t>Names prefixed with a hostname or IP are images hosted on third-party  registries (not the Docker Hub)</a:t>
            </a:r>
          </a:p>
          <a:p>
            <a:pPr lvl="1" eaLnBrk="1" hangingPunct="1">
              <a:lnSpc>
                <a:spcPct val="150000"/>
              </a:lnSpc>
              <a:buFont typeface="Arial" panose="020B0604020202020204" pitchFamily="34" charset="0"/>
              <a:buChar char="•"/>
            </a:pPr>
            <a:r>
              <a:rPr lang="en-US" altLang="en-US" sz="1400" dirty="0">
                <a:latin typeface="DM Sans" pitchFamily="2" charset="0"/>
              </a:rPr>
              <a:t>These include self - hosted registries for organizations, as well as competitors to the Hub, such as quay.io</a:t>
            </a:r>
          </a:p>
          <a:p>
            <a:pPr lvl="1" eaLnBrk="1" hangingPunct="1">
              <a:lnSpc>
                <a:spcPct val="150000"/>
              </a:lnSpc>
              <a:buClr>
                <a:schemeClr val="tx1"/>
              </a:buClr>
              <a:buFont typeface="Arial" panose="020B0604020202020204" pitchFamily="34" charset="0"/>
              <a:buChar char="•"/>
            </a:pPr>
            <a:r>
              <a:rPr lang="en-US" altLang="en-US" sz="1400" dirty="0">
                <a:solidFill>
                  <a:srgbClr val="0070C0"/>
                </a:solidFill>
                <a:latin typeface="DM Sans" pitchFamily="2" charset="0"/>
              </a:rPr>
              <a:t>Example: </a:t>
            </a:r>
            <a:r>
              <a:rPr lang="en-US" altLang="en-US" sz="1400" dirty="0">
                <a:latin typeface="DM Sans" pitchFamily="2" charset="0"/>
              </a:rPr>
              <a:t>localhost:5000/</a:t>
            </a:r>
            <a:r>
              <a:rPr lang="en-US" altLang="en-US" sz="1400" dirty="0" err="1">
                <a:latin typeface="DM Sans" pitchFamily="2" charset="0"/>
              </a:rPr>
              <a:t>wordpress</a:t>
            </a:r>
            <a:r>
              <a:rPr lang="en-US" altLang="en-US" sz="1400" dirty="0">
                <a:latin typeface="DM Sans" pitchFamily="2" charset="0"/>
              </a:rPr>
              <a:t> refers to an WordPress image hosted on a local registry</a:t>
            </a:r>
          </a:p>
          <a:p>
            <a:pPr eaLnBrk="1" hangingPunct="1"/>
            <a:endParaRPr lang="en-US" altLang="en-US" sz="1400" dirty="0">
              <a:latin typeface="DM Sans" pitchFamily="2" charset="0"/>
            </a:endParaRPr>
          </a:p>
          <a:p>
            <a:pPr eaLnBrk="1" hangingPunct="1"/>
            <a:endParaRPr lang="en-US" altLang="en-US" sz="1400" dirty="0">
              <a:latin typeface="DM Sans" pitchFamily="2" charset="0"/>
            </a:endParaRPr>
          </a:p>
          <a:p>
            <a:pPr eaLnBrk="1" hangingPunct="1"/>
            <a:endParaRPr lang="en-US" altLang="en-US" sz="1400" dirty="0">
              <a:latin typeface="DM Sans" pitchFamily="2" charset="0"/>
            </a:endParaRPr>
          </a:p>
        </p:txBody>
      </p:sp>
      <p:sp>
        <p:nvSpPr>
          <p:cNvPr id="2" name="Footer Placeholder 1">
            <a:extLst>
              <a:ext uri="{FF2B5EF4-FFF2-40B4-BE49-F238E27FC236}">
                <a16:creationId xmlns:a16="http://schemas.microsoft.com/office/drawing/2014/main" id="{212D5517-8669-2474-278D-D1283435BFE1}"/>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E3DF3561-DC7E-B18C-1FAF-C66819892E78}"/>
              </a:ext>
            </a:extLst>
          </p:cNvPr>
          <p:cNvSpPr>
            <a:spLocks noGrp="1"/>
          </p:cNvSpPr>
          <p:nvPr>
            <p:ph type="sldNum" sz="quarter" idx="12"/>
          </p:nvPr>
        </p:nvSpPr>
        <p:spPr/>
        <p:txBody>
          <a:bodyPr/>
          <a:lstStyle/>
          <a:p>
            <a:pPr algn="l"/>
            <a:fld id="{AC618148-AE7B-4999-B781-E2BD6F485048}" type="slidenum">
              <a:rPr lang="en-IN" smtClean="0"/>
              <a:pPr algn="l"/>
              <a:t>58</a:t>
            </a:fld>
            <a:endParaRPr lang="en-IN" dirty="0"/>
          </a:p>
        </p:txBody>
      </p:sp>
      <p:sp>
        <p:nvSpPr>
          <p:cNvPr id="125955" name="Text Placeholder 1">
            <a:extLst>
              <a:ext uri="{FF2B5EF4-FFF2-40B4-BE49-F238E27FC236}">
                <a16:creationId xmlns:a16="http://schemas.microsoft.com/office/drawing/2014/main" id="{153313CC-60DF-46BA-A90F-9B5870A95FCD}"/>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Image Namespaces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4A356F-C508-6D9B-1566-673311A7765A}"/>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069256C6-CC52-6EFD-CFFA-F76B2C887DBE}"/>
              </a:ext>
            </a:extLst>
          </p:cNvPr>
          <p:cNvSpPr>
            <a:spLocks noGrp="1"/>
          </p:cNvSpPr>
          <p:nvPr>
            <p:ph type="sldNum" sz="quarter" idx="12"/>
          </p:nvPr>
        </p:nvSpPr>
        <p:spPr/>
        <p:txBody>
          <a:bodyPr/>
          <a:lstStyle/>
          <a:p>
            <a:pPr algn="l"/>
            <a:fld id="{AC618148-AE7B-4999-B781-E2BD6F485048}" type="slidenum">
              <a:rPr lang="en-IN" smtClean="0"/>
              <a:pPr algn="l"/>
              <a:t>59</a:t>
            </a:fld>
            <a:endParaRPr lang="en-IN" dirty="0"/>
          </a:p>
        </p:txBody>
      </p:sp>
      <p:sp>
        <p:nvSpPr>
          <p:cNvPr id="126978" name="Text Placeholder 1">
            <a:extLst>
              <a:ext uri="{FF2B5EF4-FFF2-40B4-BE49-F238E27FC236}">
                <a16:creationId xmlns:a16="http://schemas.microsoft.com/office/drawing/2014/main" id="{54CAE663-89DE-4148-8240-79318B59D8DD}"/>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Image Selection – Base Image</a:t>
            </a:r>
          </a:p>
        </p:txBody>
      </p:sp>
      <p:sp>
        <p:nvSpPr>
          <p:cNvPr id="126979" name="Rectangle 3">
            <a:extLst>
              <a:ext uri="{FF2B5EF4-FFF2-40B4-BE49-F238E27FC236}">
                <a16:creationId xmlns:a16="http://schemas.microsoft.com/office/drawing/2014/main" id="{5206DFAB-675D-4EE7-8B61-CF8FDD5EC1AA}"/>
              </a:ext>
            </a:extLst>
          </p:cNvPr>
          <p:cNvSpPr>
            <a:spLocks noChangeArrowheads="1"/>
          </p:cNvSpPr>
          <p:nvPr/>
        </p:nvSpPr>
        <p:spPr bwMode="auto">
          <a:xfrm>
            <a:off x="196850" y="749300"/>
            <a:ext cx="8699500" cy="310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pPr>
            <a:r>
              <a:rPr lang="en-US" altLang="en-US" sz="1600" dirty="0">
                <a:solidFill>
                  <a:srgbClr val="0070C0"/>
                </a:solidFill>
                <a:latin typeface="DM Sans" pitchFamily="2" charset="0"/>
              </a:rPr>
              <a:t>Base Images	</a:t>
            </a:r>
          </a:p>
          <a:p>
            <a:pPr lvl="1" eaLnBrk="1" hangingPunct="1">
              <a:lnSpc>
                <a:spcPct val="150000"/>
              </a:lnSpc>
              <a:buFont typeface="Arial" panose="020B0604020202020204" pitchFamily="34" charset="0"/>
              <a:buChar char="•"/>
            </a:pPr>
            <a:r>
              <a:rPr lang="en-US" altLang="en-US" sz="1800" b="1" dirty="0">
                <a:latin typeface="DM Sans" pitchFamily="2" charset="0"/>
              </a:rPr>
              <a:t>When creating your own images, you will need to decide which base image to start from	</a:t>
            </a:r>
          </a:p>
          <a:p>
            <a:pPr lvl="1" eaLnBrk="1" hangingPunct="1">
              <a:lnSpc>
                <a:spcPct val="150000"/>
              </a:lnSpc>
              <a:buFont typeface="Arial" panose="020B0604020202020204" pitchFamily="34" charset="0"/>
              <a:buChar char="•"/>
            </a:pPr>
            <a:r>
              <a:rPr lang="en-US" altLang="en-US" sz="1600" dirty="0">
                <a:latin typeface="DM Sans" pitchFamily="2" charset="0"/>
              </a:rPr>
              <a:t>The best-case scenario is that you don’t need to create an image at all you can just use an existing one and mount your configuration files and/or data into it</a:t>
            </a:r>
          </a:p>
          <a:p>
            <a:pPr lvl="1" eaLnBrk="1" hangingPunct="1">
              <a:lnSpc>
                <a:spcPct val="150000"/>
              </a:lnSpc>
              <a:buFont typeface="Arial" panose="020B0604020202020204" pitchFamily="34" charset="0"/>
              <a:buChar char="•"/>
            </a:pPr>
            <a:r>
              <a:rPr lang="en-US" altLang="en-US" sz="1600" dirty="0">
                <a:latin typeface="DM Sans" pitchFamily="2" charset="0"/>
              </a:rPr>
              <a:t>This is likely to be the case for common application software, such as databases and web servers, where there are official images available</a:t>
            </a:r>
          </a:p>
          <a:p>
            <a:pPr lvl="1" eaLnBrk="1" hangingPunct="1">
              <a:lnSpc>
                <a:spcPct val="150000"/>
              </a:lnSpc>
              <a:buFont typeface="Arial" panose="020B0604020202020204" pitchFamily="34" charset="0"/>
              <a:buChar char="•"/>
            </a:pPr>
            <a:r>
              <a:rPr lang="en-US" altLang="en-US" sz="1600" dirty="0">
                <a:latin typeface="DM Sans" pitchFamily="2" charset="0"/>
              </a:rPr>
              <a:t>In general, you are better off using an official image than rolling your own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A22D-7C67-B6E9-450B-12CCDDFDF54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5C0E21-D82A-4B06-5003-98CB1DB58157}"/>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ADF69035-D48F-5390-4DB3-47C6EB70F54B}"/>
              </a:ext>
            </a:extLst>
          </p:cNvPr>
          <p:cNvSpPr>
            <a:spLocks noGrp="1"/>
          </p:cNvSpPr>
          <p:nvPr>
            <p:ph type="sldNum" sz="quarter" idx="12"/>
          </p:nvPr>
        </p:nvSpPr>
        <p:spPr/>
        <p:txBody>
          <a:bodyPr/>
          <a:lstStyle/>
          <a:p>
            <a:pPr algn="l"/>
            <a:fld id="{AC618148-AE7B-4999-B781-E2BD6F485048}" type="slidenum">
              <a:rPr lang="en-IN" smtClean="0"/>
              <a:pPr algn="l"/>
              <a:t>6</a:t>
            </a:fld>
            <a:endParaRPr lang="en-IN" dirty="0"/>
          </a:p>
        </p:txBody>
      </p:sp>
      <p:sp>
        <p:nvSpPr>
          <p:cNvPr id="53251" name="Rectangle 3">
            <a:extLst>
              <a:ext uri="{FF2B5EF4-FFF2-40B4-BE49-F238E27FC236}">
                <a16:creationId xmlns:a16="http://schemas.microsoft.com/office/drawing/2014/main" id="{BB664FFF-822D-7E14-BA19-BDFAC0F2C4BB}"/>
              </a:ext>
            </a:extLst>
          </p:cNvPr>
          <p:cNvSpPr>
            <a:spLocks noChangeArrowheads="1"/>
          </p:cNvSpPr>
          <p:nvPr/>
        </p:nvSpPr>
        <p:spPr bwMode="auto">
          <a:xfrm>
            <a:off x="215900" y="785813"/>
            <a:ext cx="83073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p>
          <a:p>
            <a:pPr eaLnBrk="1" hangingPunct="1"/>
            <a:endParaRPr lang="en-US" altLang="en-US" sz="1800"/>
          </a:p>
        </p:txBody>
      </p:sp>
      <p:sp>
        <p:nvSpPr>
          <p:cNvPr id="53252" name="Rectangle 2">
            <a:extLst>
              <a:ext uri="{FF2B5EF4-FFF2-40B4-BE49-F238E27FC236}">
                <a16:creationId xmlns:a16="http://schemas.microsoft.com/office/drawing/2014/main" id="{108988BD-E753-B6CE-C15E-8A9C5E25033E}"/>
              </a:ext>
            </a:extLst>
          </p:cNvPr>
          <p:cNvSpPr>
            <a:spLocks noChangeArrowheads="1"/>
          </p:cNvSpPr>
          <p:nvPr/>
        </p:nvSpPr>
        <p:spPr bwMode="auto">
          <a:xfrm>
            <a:off x="117475" y="1340051"/>
            <a:ext cx="89090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b="1" dirty="0">
                <a:latin typeface="DM Sans" pitchFamily="2" charset="0"/>
              </a:rPr>
              <a:t>Solution</a:t>
            </a:r>
          </a:p>
          <a:p>
            <a:pPr eaLnBrk="1" hangingPunct="1"/>
            <a:r>
              <a:rPr lang="en-US" altLang="en-US" sz="1800" dirty="0">
                <a:latin typeface="DM Sans" pitchFamily="2" charset="0"/>
              </a:rPr>
              <a:t>Much as the intermodal containers simplified the transportation of goods, Docker containers simplify the transportation of software applications. </a:t>
            </a:r>
          </a:p>
          <a:p>
            <a:pPr eaLnBrk="1" hangingPunct="1"/>
            <a:r>
              <a:rPr lang="en-US" altLang="en-US" sz="1800" dirty="0">
                <a:latin typeface="DM Sans" pitchFamily="2" charset="0"/>
              </a:rPr>
              <a:t>Developers can concentrate on building the application and shipping it through testing and production without worrying about differences in environment and dependencies.</a:t>
            </a:r>
          </a:p>
          <a:p>
            <a:pPr eaLnBrk="1" hangingPunct="1"/>
            <a:r>
              <a:rPr lang="en-US" altLang="en-US" sz="1800" dirty="0">
                <a:latin typeface="DM Sans" pitchFamily="2" charset="0"/>
              </a:rPr>
              <a:t>Operations can focus on the core issues of running containers, such as allocating resources, starting and stopping containers, and migrating them between servers.</a:t>
            </a:r>
          </a:p>
        </p:txBody>
      </p:sp>
      <p:sp>
        <p:nvSpPr>
          <p:cNvPr id="4" name="Text Placeholder 1">
            <a:extLst>
              <a:ext uri="{FF2B5EF4-FFF2-40B4-BE49-F238E27FC236}">
                <a16:creationId xmlns:a16="http://schemas.microsoft.com/office/drawing/2014/main" id="{3493A436-62D2-31C6-E14E-B08FA2C2271B}"/>
              </a:ext>
            </a:extLst>
          </p:cNvPr>
          <p:cNvSpPr txBox="1">
            <a:spLocks/>
          </p:cNvSpPr>
          <p:nvPr/>
        </p:nvSpPr>
        <p:spPr bwMode="black">
          <a:xfrm>
            <a:off x="215900" y="887413"/>
            <a:ext cx="72390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0"/>
              </a:spcBef>
              <a:spcAft>
                <a:spcPts val="400"/>
              </a:spcAft>
              <a:buSzPct val="100000"/>
              <a:buFont typeface="Arial" panose="020B0604020202020204" pitchFamily="34" charset="0"/>
              <a:defRPr b="1" kern="1200">
                <a:solidFill>
                  <a:schemeClr val="tx1"/>
                </a:solidFill>
                <a:latin typeface="DM Sans" pitchFamily="2" charset="0"/>
                <a:ea typeface="MS PGothic" panose="020B0600070205080204" pitchFamily="34" charset="-128"/>
                <a:cs typeface="DM Sans" pitchFamily="2" charset="0"/>
              </a:defRPr>
            </a:lvl1pPr>
            <a:lvl2pPr marL="742950" indent="-285750" algn="l" defTabSz="430213" rtl="0" eaLnBrk="0" fontAlgn="base" hangingPunct="0">
              <a:spcBef>
                <a:spcPct val="0"/>
              </a:spcBef>
              <a:spcAft>
                <a:spcPts val="400"/>
              </a:spcAft>
              <a:buSzPct val="100000"/>
              <a:buFont typeface="Lucida Grande" charset="0"/>
              <a:defRPr sz="1600" kern="1200">
                <a:solidFill>
                  <a:schemeClr val="tx1"/>
                </a:solidFill>
                <a:latin typeface="DM Sans" pitchFamily="2" charset="0"/>
                <a:ea typeface="MS PGothic" panose="020B0600070205080204" pitchFamily="34" charset="-128"/>
                <a:cs typeface="DM Sans" pitchFamily="2" charset="0"/>
              </a:defRPr>
            </a:lvl2pPr>
            <a:lvl3pPr marL="169863" indent="-169863" algn="l" defTabSz="457200" rtl="0" eaLnBrk="0" fontAlgn="base" hangingPunct="0">
              <a:spcBef>
                <a:spcPct val="0"/>
              </a:spcBef>
              <a:spcAft>
                <a:spcPts val="400"/>
              </a:spcAft>
              <a:buFont typeface="Arial" panose="020B0604020202020204" pitchFamily="34" charset="0"/>
              <a:buChar char="•"/>
              <a:defRPr sz="1400" kern="1200">
                <a:solidFill>
                  <a:schemeClr val="tx1"/>
                </a:solidFill>
                <a:latin typeface="DM Sans" pitchFamily="2" charset="0"/>
                <a:ea typeface="MS PGothic" panose="020B0600070205080204" pitchFamily="34" charset="-128"/>
                <a:cs typeface="DM Sans" pitchFamily="2" charset="0"/>
              </a:defRPr>
            </a:lvl3pPr>
            <a:lvl4pPr marL="341313" indent="-180975" algn="l" defTabSz="457200" rtl="0" eaLnBrk="0" fontAlgn="base" hangingPunct="0">
              <a:spcBef>
                <a:spcPct val="0"/>
              </a:spcBef>
              <a:spcAft>
                <a:spcPts val="400"/>
              </a:spcAft>
              <a:buSzPct val="80000"/>
              <a:buFont typeface="Lucida Grande" charset="0"/>
              <a:buChar char="−"/>
              <a:defRPr lang="en-US" sz="1400" kern="1200" dirty="0">
                <a:solidFill>
                  <a:schemeClr val="tx1"/>
                </a:solidFill>
                <a:latin typeface="DM Sans" pitchFamily="2" charset="0"/>
                <a:ea typeface="MS PGothic" panose="020B0600070205080204" pitchFamily="34" charset="-128"/>
                <a:cs typeface="DM Sans" pitchFamily="2" charset="0"/>
              </a:defRPr>
            </a:lvl4pPr>
            <a:lvl5pPr marL="469900" indent="-150813" algn="l" defTabSz="457200" rtl="0" eaLnBrk="0" fontAlgn="base" hangingPunct="0">
              <a:spcBef>
                <a:spcPct val="0"/>
              </a:spcBef>
              <a:spcAft>
                <a:spcPts val="400"/>
              </a:spcAft>
              <a:buFont typeface="Arial" panose="020B0604020202020204" pitchFamily="34" charset="0"/>
              <a:buChar char="•"/>
              <a:defRPr sz="1400" kern="1200">
                <a:solidFill>
                  <a:schemeClr val="tx1"/>
                </a:solidFill>
                <a:latin typeface="DM Sans" pitchFamily="2" charset="0"/>
                <a:ea typeface="MS PGothic" panose="020B0600070205080204" pitchFamily="34" charset="-128"/>
                <a:cs typeface="DM Sans" pitchFamily="2"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r>
              <a:rPr lang="en-US" altLang="en-US" sz="2400" dirty="0">
                <a:solidFill>
                  <a:srgbClr val="0DBA4B"/>
                </a:solidFill>
              </a:rPr>
              <a:t>Relevance in IT Industry</a:t>
            </a:r>
          </a:p>
        </p:txBody>
      </p:sp>
    </p:spTree>
    <p:extLst>
      <p:ext uri="{BB962C8B-B14F-4D97-AF65-F5344CB8AC3E}">
        <p14:creationId xmlns:p14="http://schemas.microsoft.com/office/powerpoint/2010/main" val="20733383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B053D7-6FAD-14E4-26D3-322610948E9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F303AC51-6390-418B-C412-0CD31CDFDA20}"/>
              </a:ext>
            </a:extLst>
          </p:cNvPr>
          <p:cNvSpPr>
            <a:spLocks noGrp="1"/>
          </p:cNvSpPr>
          <p:nvPr>
            <p:ph type="sldNum" sz="quarter" idx="12"/>
          </p:nvPr>
        </p:nvSpPr>
        <p:spPr/>
        <p:txBody>
          <a:bodyPr/>
          <a:lstStyle/>
          <a:p>
            <a:pPr algn="l"/>
            <a:fld id="{AC618148-AE7B-4999-B781-E2BD6F485048}" type="slidenum">
              <a:rPr lang="en-IN" smtClean="0"/>
              <a:pPr algn="l"/>
              <a:t>60</a:t>
            </a:fld>
            <a:endParaRPr lang="en-IN" dirty="0"/>
          </a:p>
        </p:txBody>
      </p:sp>
      <p:sp>
        <p:nvSpPr>
          <p:cNvPr id="128002" name="Text Placeholder 1">
            <a:extLst>
              <a:ext uri="{FF2B5EF4-FFF2-40B4-BE49-F238E27FC236}">
                <a16:creationId xmlns:a16="http://schemas.microsoft.com/office/drawing/2014/main" id="{B5AFFBA7-113F-4FB0-9CB3-8E2291B5D8B9}"/>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r>
              <a:rPr lang="en-US" altLang="en-US" b="1" dirty="0">
                <a:solidFill>
                  <a:srgbClr val="0DBA4B"/>
                </a:solidFill>
              </a:rPr>
              <a:t>Image Selection – Base Image(Contd..)</a:t>
            </a:r>
          </a:p>
        </p:txBody>
      </p:sp>
      <p:sp>
        <p:nvSpPr>
          <p:cNvPr id="128003" name="Rectangle 3">
            <a:extLst>
              <a:ext uri="{FF2B5EF4-FFF2-40B4-BE49-F238E27FC236}">
                <a16:creationId xmlns:a16="http://schemas.microsoft.com/office/drawing/2014/main" id="{AD3F1A8E-6493-4141-B458-F1D6518896E3}"/>
              </a:ext>
            </a:extLst>
          </p:cNvPr>
          <p:cNvSpPr>
            <a:spLocks noChangeArrowheads="1"/>
          </p:cNvSpPr>
          <p:nvPr/>
        </p:nvSpPr>
        <p:spPr bwMode="auto">
          <a:xfrm>
            <a:off x="196850" y="749300"/>
            <a:ext cx="8651875" cy="33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pPr>
            <a:r>
              <a:rPr lang="en-US" altLang="en-US" sz="1800" dirty="0">
                <a:solidFill>
                  <a:srgbClr val="0070C0"/>
                </a:solidFill>
                <a:latin typeface="DM Sans" pitchFamily="2" charset="0"/>
              </a:rPr>
              <a:t>Benefits of Using Base Images	</a:t>
            </a:r>
            <a:r>
              <a:rPr lang="en-US" altLang="en-US" sz="1800" dirty="0">
                <a:latin typeface="DM Sans" pitchFamily="2" charset="0"/>
              </a:rPr>
              <a:t>	</a:t>
            </a:r>
          </a:p>
          <a:p>
            <a:pPr lvl="1" eaLnBrk="1" hangingPunct="1">
              <a:lnSpc>
                <a:spcPct val="150000"/>
              </a:lnSpc>
              <a:buFont typeface="Arial" panose="020B0604020202020204" pitchFamily="34" charset="0"/>
              <a:buChar char="•"/>
            </a:pPr>
            <a:r>
              <a:rPr lang="en-US" altLang="en-US" sz="1800" dirty="0">
                <a:latin typeface="DM Sans" pitchFamily="2" charset="0"/>
              </a:rPr>
              <a:t> You get the benefit of other people’s work and experience in figuring out how best to run the software inside a container</a:t>
            </a:r>
          </a:p>
          <a:p>
            <a:pPr eaLnBrk="1" hangingPunct="1">
              <a:lnSpc>
                <a:spcPct val="150000"/>
              </a:lnSpc>
              <a:buFont typeface="Arial" panose="020B0604020202020204" pitchFamily="34" charset="0"/>
              <a:buChar char="•"/>
            </a:pPr>
            <a:endParaRPr lang="en-US" altLang="en-US" sz="1800" dirty="0">
              <a:latin typeface="DM Sans" pitchFamily="2" charset="0"/>
            </a:endParaRPr>
          </a:p>
          <a:p>
            <a:pPr eaLnBrk="1" hangingPunct="1">
              <a:lnSpc>
                <a:spcPct val="150000"/>
              </a:lnSpc>
              <a:buFont typeface="Wingdings" panose="05000000000000000000" pitchFamily="2" charset="2"/>
              <a:buChar char="ü"/>
            </a:pPr>
            <a:r>
              <a:rPr lang="en-US" altLang="en-US" sz="1800" dirty="0">
                <a:solidFill>
                  <a:srgbClr val="0070C0"/>
                </a:solidFill>
                <a:latin typeface="DM Sans" pitchFamily="2" charset="0"/>
              </a:rPr>
              <a:t>If Base Image Is Not Available</a:t>
            </a:r>
          </a:p>
          <a:p>
            <a:pPr lvl="1" eaLnBrk="1" hangingPunct="1">
              <a:lnSpc>
                <a:spcPct val="150000"/>
              </a:lnSpc>
              <a:buFont typeface="Arial" panose="020B0604020202020204" pitchFamily="34" charset="0"/>
              <a:buChar char="•"/>
            </a:pPr>
            <a:r>
              <a:rPr lang="en-US" altLang="en-US" sz="1800" dirty="0">
                <a:latin typeface="DM Sans" pitchFamily="2" charset="0"/>
              </a:rPr>
              <a:t>If there is a particular reason an official image doesn’t work for you, consider opening an issue on the parent project, as it is likely others are facing similar problems or know of workarounds.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38044E-5991-0961-7EC3-C8791CCF0A0C}"/>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35DFFF5-3076-EA83-EA54-BAF53573F039}"/>
              </a:ext>
            </a:extLst>
          </p:cNvPr>
          <p:cNvSpPr>
            <a:spLocks noGrp="1"/>
          </p:cNvSpPr>
          <p:nvPr>
            <p:ph type="sldNum" sz="quarter" idx="12"/>
          </p:nvPr>
        </p:nvSpPr>
        <p:spPr/>
        <p:txBody>
          <a:bodyPr/>
          <a:lstStyle/>
          <a:p>
            <a:pPr algn="l"/>
            <a:fld id="{AC618148-AE7B-4999-B781-E2BD6F485048}" type="slidenum">
              <a:rPr lang="en-IN" smtClean="0"/>
              <a:pPr algn="l"/>
              <a:t>61</a:t>
            </a:fld>
            <a:endParaRPr lang="en-IN" dirty="0"/>
          </a:p>
        </p:txBody>
      </p:sp>
      <p:sp>
        <p:nvSpPr>
          <p:cNvPr id="129026" name="Text Placeholder 1">
            <a:extLst>
              <a:ext uri="{FF2B5EF4-FFF2-40B4-BE49-F238E27FC236}">
                <a16:creationId xmlns:a16="http://schemas.microsoft.com/office/drawing/2014/main" id="{433ACE54-C208-4841-845B-A90D0E46D2A7}"/>
              </a:ext>
            </a:extLst>
          </p:cNvPr>
          <p:cNvSpPr>
            <a:spLocks noGrp="1"/>
          </p:cNvSpPr>
          <p:nvPr>
            <p:ph type="body" sz="quarter" idx="4294967295"/>
          </p:nvPr>
        </p:nvSpPr>
        <p:spPr>
          <a:xfrm>
            <a:off x="0" y="96838"/>
            <a:ext cx="7239000" cy="442912"/>
          </a:xfrm>
        </p:spPr>
        <p:txBody>
          <a:bodyPr>
            <a:normAutofit fontScale="85000" lnSpcReduction="10000"/>
          </a:bodyPr>
          <a:lstStyle/>
          <a:p>
            <a:pPr marL="0" indent="0" eaLnBrk="1" hangingPunct="1"/>
            <a:r>
              <a:rPr lang="en-US" altLang="en-US" b="1" dirty="0">
                <a:solidFill>
                  <a:srgbClr val="0DBA4B"/>
                </a:solidFill>
              </a:rPr>
              <a:t>When to select base image and when to create</a:t>
            </a:r>
          </a:p>
        </p:txBody>
      </p:sp>
      <p:sp>
        <p:nvSpPr>
          <p:cNvPr id="129027" name="Rectangle 3">
            <a:extLst>
              <a:ext uri="{FF2B5EF4-FFF2-40B4-BE49-F238E27FC236}">
                <a16:creationId xmlns:a16="http://schemas.microsoft.com/office/drawing/2014/main" id="{FFB5E0BF-49E4-45D8-9733-CDE022A36217}"/>
              </a:ext>
            </a:extLst>
          </p:cNvPr>
          <p:cNvSpPr>
            <a:spLocks noChangeArrowheads="1"/>
          </p:cNvSpPr>
          <p:nvPr/>
        </p:nvSpPr>
        <p:spPr bwMode="auto">
          <a:xfrm>
            <a:off x="196850" y="749300"/>
            <a:ext cx="8651875" cy="33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pPr>
            <a:r>
              <a:rPr lang="en-US" altLang="en-US" sz="1800" dirty="0">
                <a:solidFill>
                  <a:srgbClr val="0070C0"/>
                </a:solidFill>
                <a:latin typeface="DM Sans" pitchFamily="2" charset="0"/>
              </a:rPr>
              <a:t>Benefits of Using Base Images	</a:t>
            </a:r>
            <a:r>
              <a:rPr lang="en-US" altLang="en-US" sz="1800" dirty="0">
                <a:latin typeface="DM Sans" pitchFamily="2" charset="0"/>
              </a:rPr>
              <a:t>	</a:t>
            </a:r>
          </a:p>
          <a:p>
            <a:pPr lvl="1" eaLnBrk="1" hangingPunct="1">
              <a:lnSpc>
                <a:spcPct val="150000"/>
              </a:lnSpc>
              <a:buFont typeface="Arial" panose="020B0604020202020204" pitchFamily="34" charset="0"/>
              <a:buChar char="•"/>
            </a:pPr>
            <a:r>
              <a:rPr lang="en-US" altLang="en-US" sz="1800" dirty="0">
                <a:latin typeface="DM Sans" pitchFamily="2" charset="0"/>
              </a:rPr>
              <a:t> You get the benefit of other people’s work and experience in figuring out how best to run the software inside a container</a:t>
            </a:r>
          </a:p>
          <a:p>
            <a:pPr eaLnBrk="1" hangingPunct="1">
              <a:lnSpc>
                <a:spcPct val="150000"/>
              </a:lnSpc>
              <a:buFont typeface="Arial" panose="020B0604020202020204" pitchFamily="34" charset="0"/>
              <a:buChar char="•"/>
            </a:pPr>
            <a:endParaRPr lang="en-US" altLang="en-US" sz="1800" dirty="0">
              <a:latin typeface="DM Sans" pitchFamily="2" charset="0"/>
            </a:endParaRPr>
          </a:p>
          <a:p>
            <a:pPr eaLnBrk="1" hangingPunct="1">
              <a:lnSpc>
                <a:spcPct val="150000"/>
              </a:lnSpc>
              <a:buFont typeface="Wingdings" panose="05000000000000000000" pitchFamily="2" charset="2"/>
              <a:buChar char="ü"/>
            </a:pPr>
            <a:r>
              <a:rPr lang="en-US" altLang="en-US" sz="1800" dirty="0">
                <a:solidFill>
                  <a:srgbClr val="0070C0"/>
                </a:solidFill>
                <a:latin typeface="DM Sans" pitchFamily="2" charset="0"/>
              </a:rPr>
              <a:t>If Base Image Is Not Available</a:t>
            </a:r>
          </a:p>
          <a:p>
            <a:pPr lvl="1" eaLnBrk="1" hangingPunct="1">
              <a:lnSpc>
                <a:spcPct val="150000"/>
              </a:lnSpc>
              <a:buFont typeface="Arial" panose="020B0604020202020204" pitchFamily="34" charset="0"/>
              <a:buChar char="•"/>
            </a:pPr>
            <a:r>
              <a:rPr lang="en-US" altLang="en-US" sz="1800" dirty="0">
                <a:latin typeface="DM Sans" pitchFamily="2" charset="0"/>
              </a:rPr>
              <a:t>If there is a particular reason an official image doesn’t work for you, consider opening an issue on the parent project, as it is likely others are facing similar problems or know of workarounds.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CFF99E-A311-0995-745F-27B0923A648D}"/>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01D32666-ACE4-B909-E1C0-363EE196D1A2}"/>
              </a:ext>
            </a:extLst>
          </p:cNvPr>
          <p:cNvSpPr>
            <a:spLocks noGrp="1"/>
          </p:cNvSpPr>
          <p:nvPr>
            <p:ph type="sldNum" sz="quarter" idx="12"/>
          </p:nvPr>
        </p:nvSpPr>
        <p:spPr/>
        <p:txBody>
          <a:bodyPr/>
          <a:lstStyle/>
          <a:p>
            <a:pPr algn="l"/>
            <a:fld id="{AC618148-AE7B-4999-B781-E2BD6F485048}" type="slidenum">
              <a:rPr lang="en-IN" smtClean="0"/>
              <a:pPr algn="l"/>
              <a:t>62</a:t>
            </a:fld>
            <a:endParaRPr lang="en-IN" dirty="0"/>
          </a:p>
        </p:txBody>
      </p:sp>
      <p:sp>
        <p:nvSpPr>
          <p:cNvPr id="5" name="Rectangle 4">
            <a:extLst>
              <a:ext uri="{FF2B5EF4-FFF2-40B4-BE49-F238E27FC236}">
                <a16:creationId xmlns:a16="http://schemas.microsoft.com/office/drawing/2014/main" id="{3146DAFD-8C97-4CD1-92E3-14307A88A2F2}"/>
              </a:ext>
            </a:extLst>
          </p:cNvPr>
          <p:cNvSpPr/>
          <p:nvPr/>
        </p:nvSpPr>
        <p:spPr>
          <a:xfrm>
            <a:off x="3987678" y="1398270"/>
            <a:ext cx="4884420" cy="24155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latin typeface="DM Sans" pitchFamily="2" charset="0"/>
                <a:cs typeface="Calibri" panose="020F0502020204030204" pitchFamily="34" charset="0"/>
              </a:rPr>
              <a:t>Containers</a:t>
            </a:r>
          </a:p>
        </p:txBody>
      </p:sp>
      <p:pic>
        <p:nvPicPr>
          <p:cNvPr id="4" name="Picture 3">
            <a:extLst>
              <a:ext uri="{FF2B5EF4-FFF2-40B4-BE49-F238E27FC236}">
                <a16:creationId xmlns:a16="http://schemas.microsoft.com/office/drawing/2014/main" id="{99623EE8-7157-34EE-0FAE-6D7F5F424190}"/>
              </a:ext>
            </a:extLst>
          </p:cNvPr>
          <p:cNvPicPr>
            <a:picLocks noChangeAspect="1"/>
          </p:cNvPicPr>
          <p:nvPr/>
        </p:nvPicPr>
        <p:blipFill>
          <a:blip r:embed="rId2"/>
          <a:stretch>
            <a:fillRect/>
          </a:stretch>
        </p:blipFill>
        <p:spPr>
          <a:xfrm>
            <a:off x="363342" y="1424940"/>
            <a:ext cx="4514850" cy="23622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Box 1">
            <a:extLst>
              <a:ext uri="{FF2B5EF4-FFF2-40B4-BE49-F238E27FC236}">
                <a16:creationId xmlns:a16="http://schemas.microsoft.com/office/drawing/2014/main" id="{59D6932A-0A36-4323-A75E-CFC14ED3B351}"/>
              </a:ext>
            </a:extLst>
          </p:cNvPr>
          <p:cNvSpPr txBox="1">
            <a:spLocks noChangeArrowheads="1"/>
          </p:cNvSpPr>
          <p:nvPr/>
        </p:nvSpPr>
        <p:spPr bwMode="auto">
          <a:xfrm>
            <a:off x="163513" y="754063"/>
            <a:ext cx="8599487" cy="3752850"/>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lnSpc>
                <a:spcPct val="150000"/>
              </a:lnSpc>
              <a:spcAft>
                <a:spcPts val="400"/>
              </a:spcAft>
              <a:buSzPct val="100000"/>
              <a:buFont typeface="Wingdings" panose="05000000000000000000" pitchFamily="2" charset="2"/>
              <a:buChar char="ü"/>
              <a:defRPr/>
            </a:pPr>
            <a:r>
              <a:rPr lang="en-US" altLang="en-US" sz="1400" dirty="0">
                <a:solidFill>
                  <a:srgbClr val="000000"/>
                </a:solidFill>
                <a:latin typeface="DM Sans" pitchFamily="2" charset="0"/>
              </a:rPr>
              <a:t>Attaching to a container</a:t>
            </a:r>
          </a:p>
          <a:p>
            <a:pPr marL="285750" indent="-285750" eaLnBrk="1" hangingPunct="1">
              <a:lnSpc>
                <a:spcPct val="150000"/>
              </a:lnSpc>
              <a:spcAft>
                <a:spcPts val="400"/>
              </a:spcAft>
              <a:buSzPct val="100000"/>
              <a:buFont typeface="Wingdings" panose="05000000000000000000" pitchFamily="2" charset="2"/>
              <a:buChar char="ü"/>
              <a:defRPr/>
            </a:pPr>
            <a:r>
              <a:rPr lang="en-US" altLang="en-US" sz="1400" dirty="0">
                <a:solidFill>
                  <a:srgbClr val="000000"/>
                </a:solidFill>
                <a:latin typeface="DM Sans" pitchFamily="2" charset="0"/>
              </a:rPr>
              <a:t>Container Life Cycle:</a:t>
            </a:r>
          </a:p>
          <a:p>
            <a:pPr lvl="1"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Initiating a container</a:t>
            </a:r>
          </a:p>
          <a:p>
            <a:pPr lvl="1"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Examining existing containers</a:t>
            </a:r>
          </a:p>
          <a:p>
            <a:pPr lvl="1"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Naming a container</a:t>
            </a:r>
          </a:p>
          <a:p>
            <a:pPr lvl="1"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Attaching to a container</a:t>
            </a:r>
          </a:p>
          <a:p>
            <a:pPr lvl="1"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Stopping a container</a:t>
            </a:r>
          </a:p>
          <a:p>
            <a:pPr lvl="1"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Restarting a container</a:t>
            </a:r>
          </a:p>
          <a:p>
            <a:pPr lvl="1"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Removing a container</a:t>
            </a:r>
          </a:p>
          <a:p>
            <a:pPr marL="285750" indent="-285750" eaLnBrk="1" hangingPunct="1">
              <a:lnSpc>
                <a:spcPct val="150000"/>
              </a:lnSpc>
              <a:spcAft>
                <a:spcPts val="400"/>
              </a:spcAft>
              <a:buSzPct val="100000"/>
              <a:buFont typeface="Wingdings" panose="05000000000000000000" pitchFamily="2" charset="2"/>
              <a:buChar char="ü"/>
              <a:defRPr/>
            </a:pPr>
            <a:r>
              <a:rPr lang="en-US" altLang="en-US" sz="1400" dirty="0">
                <a:solidFill>
                  <a:srgbClr val="000000"/>
                </a:solidFill>
                <a:latin typeface="DM Sans" pitchFamily="2" charset="0"/>
              </a:rPr>
              <a:t>Inspect our existing containers and look for important information</a:t>
            </a:r>
          </a:p>
        </p:txBody>
      </p:sp>
      <p:sp>
        <p:nvSpPr>
          <p:cNvPr id="2" name="Footer Placeholder 1">
            <a:extLst>
              <a:ext uri="{FF2B5EF4-FFF2-40B4-BE49-F238E27FC236}">
                <a16:creationId xmlns:a16="http://schemas.microsoft.com/office/drawing/2014/main" id="{0FB74272-C3E3-60FF-8D3C-3216B5227C76}"/>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3B486BC-F2CC-E6B9-296D-95C747C3DEC4}"/>
              </a:ext>
            </a:extLst>
          </p:cNvPr>
          <p:cNvSpPr>
            <a:spLocks noGrp="1"/>
          </p:cNvSpPr>
          <p:nvPr>
            <p:ph type="sldNum" sz="quarter" idx="12"/>
          </p:nvPr>
        </p:nvSpPr>
        <p:spPr/>
        <p:txBody>
          <a:bodyPr/>
          <a:lstStyle/>
          <a:p>
            <a:pPr algn="l"/>
            <a:fld id="{AC618148-AE7B-4999-B781-E2BD6F485048}" type="slidenum">
              <a:rPr lang="en-IN" smtClean="0"/>
              <a:pPr algn="l"/>
              <a:t>63</a:t>
            </a:fld>
            <a:endParaRPr lang="en-IN" dirty="0"/>
          </a:p>
        </p:txBody>
      </p:sp>
      <p:sp>
        <p:nvSpPr>
          <p:cNvPr id="142339" name="Text Placeholder 1">
            <a:extLst>
              <a:ext uri="{FF2B5EF4-FFF2-40B4-BE49-F238E27FC236}">
                <a16:creationId xmlns:a16="http://schemas.microsoft.com/office/drawing/2014/main" id="{D8BD57EC-5147-4691-9FD5-430C97892F69}"/>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What we will cover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Box 1">
            <a:extLst>
              <a:ext uri="{FF2B5EF4-FFF2-40B4-BE49-F238E27FC236}">
                <a16:creationId xmlns:a16="http://schemas.microsoft.com/office/drawing/2014/main" id="{21F39E2C-333D-4CED-B8A0-DFEC5ED35D98}"/>
              </a:ext>
            </a:extLst>
          </p:cNvPr>
          <p:cNvSpPr txBox="1">
            <a:spLocks noChangeArrowheads="1"/>
          </p:cNvSpPr>
          <p:nvPr/>
        </p:nvSpPr>
        <p:spPr bwMode="auto">
          <a:xfrm>
            <a:off x="163513" y="754063"/>
            <a:ext cx="8380412" cy="369332"/>
          </a:xfrm>
          <a:prstGeom prst="rect">
            <a:avLst/>
          </a:prstGeom>
          <a:noFill/>
          <a:ln>
            <a:noFill/>
          </a:ln>
          <a:extLst>
            <a:ext uri="{909E8E84-426E-40dd-AFC4-6F175D3DCCD1}"/>
            <a:ext uri="{91240B29-F687-4f45-9708-019B960494DF}"/>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defRPr/>
            </a:pPr>
            <a:r>
              <a:rPr lang="en-US" altLang="en-US" sz="1800" dirty="0">
                <a:solidFill>
                  <a:srgbClr val="000000"/>
                </a:solidFill>
                <a:latin typeface="DM Sans" pitchFamily="2" charset="0"/>
              </a:rPr>
              <a:t>Container can be connected in the following two modes:</a:t>
            </a:r>
          </a:p>
        </p:txBody>
      </p:sp>
      <p:sp>
        <p:nvSpPr>
          <p:cNvPr id="3" name="Footer Placeholder 2">
            <a:extLst>
              <a:ext uri="{FF2B5EF4-FFF2-40B4-BE49-F238E27FC236}">
                <a16:creationId xmlns:a16="http://schemas.microsoft.com/office/drawing/2014/main" id="{6924A3D0-92F2-6515-F62D-CB0CAD7BE5E9}"/>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BC35C270-AF12-AE5E-13A4-A25D761480CB}"/>
              </a:ext>
            </a:extLst>
          </p:cNvPr>
          <p:cNvSpPr>
            <a:spLocks noGrp="1"/>
          </p:cNvSpPr>
          <p:nvPr>
            <p:ph type="sldNum" sz="quarter" idx="12"/>
          </p:nvPr>
        </p:nvSpPr>
        <p:spPr/>
        <p:txBody>
          <a:bodyPr/>
          <a:lstStyle/>
          <a:p>
            <a:pPr algn="l"/>
            <a:fld id="{AC618148-AE7B-4999-B781-E2BD6F485048}" type="slidenum">
              <a:rPr lang="en-IN" smtClean="0"/>
              <a:pPr algn="l"/>
              <a:t>64</a:t>
            </a:fld>
            <a:endParaRPr lang="en-IN" dirty="0"/>
          </a:p>
        </p:txBody>
      </p:sp>
      <p:sp>
        <p:nvSpPr>
          <p:cNvPr id="143363" name="Text Placeholder 1">
            <a:extLst>
              <a:ext uri="{FF2B5EF4-FFF2-40B4-BE49-F238E27FC236}">
                <a16:creationId xmlns:a16="http://schemas.microsoft.com/office/drawing/2014/main" id="{CE1B0861-E294-4267-A74A-6F324084EFE6}"/>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Connection Modes</a:t>
            </a:r>
          </a:p>
        </p:txBody>
      </p:sp>
      <p:graphicFrame>
        <p:nvGraphicFramePr>
          <p:cNvPr id="2" name="Diagram 1">
            <a:extLst>
              <a:ext uri="{FF2B5EF4-FFF2-40B4-BE49-F238E27FC236}">
                <a16:creationId xmlns:a16="http://schemas.microsoft.com/office/drawing/2014/main" id="{6FA87981-968F-4C18-9010-90B29FFE5A00}"/>
              </a:ext>
            </a:extLst>
          </p:cNvPr>
          <p:cNvGraphicFramePr/>
          <p:nvPr>
            <p:extLst>
              <p:ext uri="{D42A27DB-BD31-4B8C-83A1-F6EECF244321}">
                <p14:modId xmlns:p14="http://schemas.microsoft.com/office/powerpoint/2010/main" val="3331246843"/>
              </p:ext>
            </p:extLst>
          </p:nvPr>
        </p:nvGraphicFramePr>
        <p:xfrm>
          <a:off x="1350264" y="1852532"/>
          <a:ext cx="6220968" cy="2294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Box 1">
            <a:extLst>
              <a:ext uri="{FF2B5EF4-FFF2-40B4-BE49-F238E27FC236}">
                <a16:creationId xmlns:a16="http://schemas.microsoft.com/office/drawing/2014/main" id="{2B9D05D2-034B-48A5-A97E-B905BE524359}"/>
              </a:ext>
            </a:extLst>
          </p:cNvPr>
          <p:cNvSpPr txBox="1">
            <a:spLocks noChangeArrowheads="1"/>
          </p:cNvSpPr>
          <p:nvPr/>
        </p:nvSpPr>
        <p:spPr bwMode="auto">
          <a:xfrm>
            <a:off x="163513" y="749300"/>
            <a:ext cx="441642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600">
                <a:solidFill>
                  <a:srgbClr val="0070C0"/>
                </a:solidFill>
                <a:latin typeface="DM Sans" pitchFamily="2" charset="0"/>
              </a:rPr>
              <a:t>Detached Mode</a:t>
            </a:r>
          </a:p>
          <a:p>
            <a:pPr eaLnBrk="1" hangingPunct="1">
              <a:spcAft>
                <a:spcPts val="400"/>
              </a:spcAft>
              <a:buSzPct val="100000"/>
              <a:buFont typeface="Wingdings" panose="05000000000000000000" pitchFamily="2" charset="2"/>
              <a:buChar char="ü"/>
            </a:pPr>
            <a:r>
              <a:rPr lang="en-US" altLang="en-US" sz="1400">
                <a:solidFill>
                  <a:srgbClr val="000000"/>
                </a:solidFill>
                <a:latin typeface="DM Sans" pitchFamily="2" charset="0"/>
              </a:rPr>
              <a:t>Command: </a:t>
            </a:r>
            <a:r>
              <a:rPr lang="en-US" altLang="en-US" sz="1400">
                <a:solidFill>
                  <a:srgbClr val="0070C0"/>
                </a:solidFill>
                <a:latin typeface="DM Sans" pitchFamily="2" charset="0"/>
              </a:rPr>
              <a:t>$ docker  run –itd ubuntu:xenial</a:t>
            </a:r>
          </a:p>
          <a:p>
            <a:pPr lvl="1" eaLnBrk="1" hangingPunct="1">
              <a:spcAft>
                <a:spcPts val="400"/>
              </a:spcAft>
              <a:buSzPct val="100000"/>
              <a:buFont typeface="Arial" panose="020B0604020202020204" pitchFamily="34" charset="0"/>
              <a:buChar char="•"/>
            </a:pPr>
            <a:r>
              <a:rPr lang="en-US" altLang="en-US" sz="1400">
                <a:solidFill>
                  <a:srgbClr val="000000"/>
                </a:solidFill>
                <a:latin typeface="DM Sans" pitchFamily="2" charset="0"/>
              </a:rPr>
              <a:t> I – Interactive</a:t>
            </a:r>
          </a:p>
          <a:p>
            <a:pPr lvl="1" eaLnBrk="1" hangingPunct="1">
              <a:spcAft>
                <a:spcPts val="400"/>
              </a:spcAft>
              <a:buSzPct val="100000"/>
              <a:buFont typeface="Arial" panose="020B0604020202020204" pitchFamily="34" charset="0"/>
              <a:buChar char="•"/>
            </a:pPr>
            <a:r>
              <a:rPr lang="en-US" altLang="en-US" sz="1400">
                <a:solidFill>
                  <a:srgbClr val="000000"/>
                </a:solidFill>
                <a:latin typeface="DM Sans" pitchFamily="2" charset="0"/>
              </a:rPr>
              <a:t> T – Connected to terminal</a:t>
            </a:r>
          </a:p>
          <a:p>
            <a:pPr lvl="1" eaLnBrk="1" hangingPunct="1">
              <a:spcAft>
                <a:spcPts val="400"/>
              </a:spcAft>
              <a:buSzPct val="100000"/>
              <a:buFont typeface="Arial" panose="020B0604020202020204" pitchFamily="34" charset="0"/>
              <a:buChar char="•"/>
            </a:pPr>
            <a:r>
              <a:rPr lang="en-US" altLang="en-US" sz="1400">
                <a:solidFill>
                  <a:srgbClr val="000000"/>
                </a:solidFill>
                <a:latin typeface="DM Sans" pitchFamily="2" charset="0"/>
              </a:rPr>
              <a:t> D – Detached mode</a:t>
            </a:r>
          </a:p>
        </p:txBody>
      </p:sp>
      <p:sp>
        <p:nvSpPr>
          <p:cNvPr id="144387" name="TextBox 7">
            <a:extLst>
              <a:ext uri="{FF2B5EF4-FFF2-40B4-BE49-F238E27FC236}">
                <a16:creationId xmlns:a16="http://schemas.microsoft.com/office/drawing/2014/main" id="{A1386D8F-A511-45B9-82BF-1E61105F1AA4}"/>
              </a:ext>
            </a:extLst>
          </p:cNvPr>
          <p:cNvSpPr txBox="1">
            <a:spLocks noChangeArrowheads="1"/>
          </p:cNvSpPr>
          <p:nvPr/>
        </p:nvSpPr>
        <p:spPr bwMode="auto">
          <a:xfrm>
            <a:off x="4589463" y="749300"/>
            <a:ext cx="3967162"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pPr>
            <a:r>
              <a:rPr lang="en-US" altLang="en-US" sz="1600">
                <a:solidFill>
                  <a:srgbClr val="0070C0"/>
                </a:solidFill>
                <a:latin typeface="DM Sans" pitchFamily="2" charset="0"/>
              </a:rPr>
              <a:t>Root User Mode</a:t>
            </a:r>
          </a:p>
          <a:p>
            <a:pPr eaLnBrk="1" hangingPunct="1">
              <a:spcAft>
                <a:spcPts val="400"/>
              </a:spcAft>
              <a:buSzPct val="100000"/>
              <a:buFont typeface="Wingdings" panose="05000000000000000000" pitchFamily="2" charset="2"/>
              <a:buChar char="ü"/>
            </a:pPr>
            <a:r>
              <a:rPr lang="en-US" altLang="en-US" sz="1400">
                <a:solidFill>
                  <a:srgbClr val="000000"/>
                </a:solidFill>
                <a:latin typeface="DM Sans" pitchFamily="2" charset="0"/>
              </a:rPr>
              <a:t>Command: </a:t>
            </a:r>
            <a:r>
              <a:rPr lang="en-US" altLang="en-US" sz="1400">
                <a:solidFill>
                  <a:srgbClr val="0070C0"/>
                </a:solidFill>
                <a:latin typeface="DM Sans" pitchFamily="2" charset="0"/>
              </a:rPr>
              <a:t>$ docker  run –it ubuntu:xenial</a:t>
            </a:r>
          </a:p>
          <a:p>
            <a:pPr lvl="1" eaLnBrk="1" hangingPunct="1">
              <a:spcAft>
                <a:spcPts val="400"/>
              </a:spcAft>
              <a:buSzPct val="100000"/>
              <a:buFont typeface="Arial" panose="020B0604020202020204" pitchFamily="34" charset="0"/>
              <a:buChar char="•"/>
            </a:pPr>
            <a:r>
              <a:rPr lang="en-US" altLang="en-US" sz="1400">
                <a:solidFill>
                  <a:srgbClr val="000000"/>
                </a:solidFill>
                <a:latin typeface="DM Sans" pitchFamily="2" charset="0"/>
              </a:rPr>
              <a:t> I – interactive</a:t>
            </a:r>
          </a:p>
          <a:p>
            <a:pPr lvl="1" eaLnBrk="1" hangingPunct="1">
              <a:spcAft>
                <a:spcPts val="400"/>
              </a:spcAft>
              <a:buSzPct val="100000"/>
              <a:buFont typeface="Arial" panose="020B0604020202020204" pitchFamily="34" charset="0"/>
              <a:buChar char="•"/>
            </a:pPr>
            <a:r>
              <a:rPr lang="en-US" altLang="en-US" sz="1400">
                <a:solidFill>
                  <a:srgbClr val="000000"/>
                </a:solidFill>
                <a:latin typeface="DM Sans" pitchFamily="2" charset="0"/>
              </a:rPr>
              <a:t> T – connected to terminal</a:t>
            </a:r>
          </a:p>
          <a:p>
            <a:pPr eaLnBrk="1" hangingPunct="1">
              <a:spcAft>
                <a:spcPts val="400"/>
              </a:spcAft>
              <a:buSzPct val="100000"/>
            </a:pPr>
            <a:endParaRPr lang="en-US" altLang="en-US" sz="1600">
              <a:solidFill>
                <a:srgbClr val="000000"/>
              </a:solidFill>
              <a:latin typeface="DM Sans" pitchFamily="2" charset="0"/>
            </a:endParaRPr>
          </a:p>
        </p:txBody>
      </p:sp>
      <p:cxnSp>
        <p:nvCxnSpPr>
          <p:cNvPr id="9" name="Straight Connector 8">
            <a:extLst>
              <a:ext uri="{FF2B5EF4-FFF2-40B4-BE49-F238E27FC236}">
                <a16:creationId xmlns:a16="http://schemas.microsoft.com/office/drawing/2014/main" id="{2A197C7E-42C1-4AAE-A925-E74218823174}"/>
              </a:ext>
            </a:extLst>
          </p:cNvPr>
          <p:cNvCxnSpPr>
            <a:cxnSpLocks noChangeShapeType="1"/>
          </p:cNvCxnSpPr>
          <p:nvPr/>
        </p:nvCxnSpPr>
        <p:spPr bwMode="auto">
          <a:xfrm>
            <a:off x="4579938" y="696913"/>
            <a:ext cx="0" cy="4035425"/>
          </a:xfrm>
          <a:prstGeom prst="line">
            <a:avLst/>
          </a:prstGeom>
          <a:noFill/>
          <a:ln w="127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Footer Placeholder 1">
            <a:extLst>
              <a:ext uri="{FF2B5EF4-FFF2-40B4-BE49-F238E27FC236}">
                <a16:creationId xmlns:a16="http://schemas.microsoft.com/office/drawing/2014/main" id="{F9AAE87C-1E7D-7A53-D303-6AF9547CAD34}"/>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2F4FFA7E-636C-A83A-3FF3-AEF324A8F460}"/>
              </a:ext>
            </a:extLst>
          </p:cNvPr>
          <p:cNvSpPr>
            <a:spLocks noGrp="1"/>
          </p:cNvSpPr>
          <p:nvPr>
            <p:ph type="sldNum" sz="quarter" idx="12"/>
          </p:nvPr>
        </p:nvSpPr>
        <p:spPr/>
        <p:txBody>
          <a:bodyPr/>
          <a:lstStyle/>
          <a:p>
            <a:pPr algn="l"/>
            <a:fld id="{AC618148-AE7B-4999-B781-E2BD6F485048}" type="slidenum">
              <a:rPr lang="en-IN" smtClean="0"/>
              <a:pPr algn="l"/>
              <a:t>65</a:t>
            </a:fld>
            <a:endParaRPr lang="en-IN" dirty="0"/>
          </a:p>
        </p:txBody>
      </p:sp>
      <p:sp>
        <p:nvSpPr>
          <p:cNvPr id="144389" name="Text Placeholder 1">
            <a:extLst>
              <a:ext uri="{FF2B5EF4-FFF2-40B4-BE49-F238E27FC236}">
                <a16:creationId xmlns:a16="http://schemas.microsoft.com/office/drawing/2014/main" id="{810280F7-A4B0-4E27-BE63-A9C979A041EF}"/>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Detached Mode Vs Root Mode</a:t>
            </a:r>
          </a:p>
        </p:txBody>
      </p:sp>
      <p:pic>
        <p:nvPicPr>
          <p:cNvPr id="144390" name="Picture 1">
            <a:extLst>
              <a:ext uri="{FF2B5EF4-FFF2-40B4-BE49-F238E27FC236}">
                <a16:creationId xmlns:a16="http://schemas.microsoft.com/office/drawing/2014/main" id="{B8C3C17A-63A9-4776-9FD7-D8CA68517B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2013" y="2154238"/>
            <a:ext cx="216852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1" name="Picture 9">
            <a:extLst>
              <a:ext uri="{FF2B5EF4-FFF2-40B4-BE49-F238E27FC236}">
                <a16:creationId xmlns:a16="http://schemas.microsoft.com/office/drawing/2014/main" id="{11A4E6E5-F087-4721-92F2-FB3BF556BE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5763" y="2130425"/>
            <a:ext cx="2214562"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Box 1">
            <a:extLst>
              <a:ext uri="{FF2B5EF4-FFF2-40B4-BE49-F238E27FC236}">
                <a16:creationId xmlns:a16="http://schemas.microsoft.com/office/drawing/2014/main" id="{7AC0964B-474D-4332-9781-22C3A21E4B87}"/>
              </a:ext>
            </a:extLst>
          </p:cNvPr>
          <p:cNvSpPr txBox="1">
            <a:spLocks noChangeArrowheads="1"/>
          </p:cNvSpPr>
          <p:nvPr/>
        </p:nvSpPr>
        <p:spPr bwMode="auto">
          <a:xfrm>
            <a:off x="163513" y="758825"/>
            <a:ext cx="4405312" cy="3150863"/>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defRPr/>
            </a:pPr>
            <a:r>
              <a:rPr lang="en-US" altLang="en-US" sz="1600" dirty="0">
                <a:solidFill>
                  <a:srgbClr val="0070C0"/>
                </a:solidFill>
                <a:latin typeface="DM Sans" pitchFamily="2" charset="0"/>
              </a:rPr>
              <a:t>Detached Mode</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User manages from Daemon</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Container does not exit after the process within the container is over. </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Container could be stopped at a later stage though.</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Using the $docker attach command user can attach as a root user</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Allows control over other containers</a:t>
            </a:r>
          </a:p>
        </p:txBody>
      </p:sp>
      <p:sp>
        <p:nvSpPr>
          <p:cNvPr id="115715" name="TextBox 7">
            <a:extLst>
              <a:ext uri="{FF2B5EF4-FFF2-40B4-BE49-F238E27FC236}">
                <a16:creationId xmlns:a16="http://schemas.microsoft.com/office/drawing/2014/main" id="{84945F9F-1BEA-48AA-9776-01D494331237}"/>
              </a:ext>
            </a:extLst>
          </p:cNvPr>
          <p:cNvSpPr txBox="1">
            <a:spLocks noChangeArrowheads="1"/>
          </p:cNvSpPr>
          <p:nvPr/>
        </p:nvSpPr>
        <p:spPr bwMode="auto">
          <a:xfrm>
            <a:off x="4589463" y="758825"/>
            <a:ext cx="4432300" cy="3474028"/>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defRPr/>
            </a:pPr>
            <a:r>
              <a:rPr lang="en-US" altLang="en-US" sz="1600" dirty="0">
                <a:solidFill>
                  <a:srgbClr val="0070C0"/>
                </a:solidFill>
                <a:latin typeface="DM Sans" pitchFamily="2" charset="0"/>
              </a:rPr>
              <a:t>Root User Mode</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User manages from the Root</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Container exits after the process within the container is over</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 Container can be restarted at a later stage though</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Using the $docker exit command user can attach to the daemon</a:t>
            </a:r>
          </a:p>
          <a:p>
            <a:pPr marL="285750" indent="-285750" eaLnBrk="1" hangingPunct="1">
              <a:lnSpc>
                <a:spcPct val="150000"/>
              </a:lnSpc>
              <a:spcAft>
                <a:spcPts val="400"/>
              </a:spcAft>
              <a:buSzPct val="100000"/>
              <a:buFont typeface="Arial" panose="020B0604020202020204" pitchFamily="34" charset="0"/>
              <a:buChar char="•"/>
              <a:defRPr/>
            </a:pPr>
            <a:r>
              <a:rPr lang="en-US" altLang="en-US" sz="1400" dirty="0">
                <a:solidFill>
                  <a:srgbClr val="000000"/>
                </a:solidFill>
                <a:latin typeface="DM Sans" pitchFamily="2" charset="0"/>
              </a:rPr>
              <a:t>Allows control over the container to which user is attached</a:t>
            </a:r>
          </a:p>
        </p:txBody>
      </p:sp>
      <p:cxnSp>
        <p:nvCxnSpPr>
          <p:cNvPr id="9" name="Straight Connector 8">
            <a:extLst>
              <a:ext uri="{FF2B5EF4-FFF2-40B4-BE49-F238E27FC236}">
                <a16:creationId xmlns:a16="http://schemas.microsoft.com/office/drawing/2014/main" id="{825BF746-4541-4C04-AD1E-3895B5E1AF01}"/>
              </a:ext>
            </a:extLst>
          </p:cNvPr>
          <p:cNvCxnSpPr>
            <a:cxnSpLocks noChangeShapeType="1"/>
          </p:cNvCxnSpPr>
          <p:nvPr/>
        </p:nvCxnSpPr>
        <p:spPr bwMode="auto">
          <a:xfrm>
            <a:off x="4579938" y="696913"/>
            <a:ext cx="0" cy="4035425"/>
          </a:xfrm>
          <a:prstGeom prst="line">
            <a:avLst/>
          </a:prstGeom>
          <a:noFill/>
          <a:ln w="127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Footer Placeholder 1">
            <a:extLst>
              <a:ext uri="{FF2B5EF4-FFF2-40B4-BE49-F238E27FC236}">
                <a16:creationId xmlns:a16="http://schemas.microsoft.com/office/drawing/2014/main" id="{747D0B20-B47B-64C1-6034-C0660F08384D}"/>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70D0887F-B4DB-64A1-EB61-E21D566DA691}"/>
              </a:ext>
            </a:extLst>
          </p:cNvPr>
          <p:cNvSpPr>
            <a:spLocks noGrp="1"/>
          </p:cNvSpPr>
          <p:nvPr>
            <p:ph type="sldNum" sz="quarter" idx="12"/>
          </p:nvPr>
        </p:nvSpPr>
        <p:spPr/>
        <p:txBody>
          <a:bodyPr/>
          <a:lstStyle/>
          <a:p>
            <a:pPr algn="l"/>
            <a:fld id="{AC618148-AE7B-4999-B781-E2BD6F485048}" type="slidenum">
              <a:rPr lang="en-IN" smtClean="0"/>
              <a:pPr algn="l"/>
              <a:t>66</a:t>
            </a:fld>
            <a:endParaRPr lang="en-IN" dirty="0"/>
          </a:p>
        </p:txBody>
      </p:sp>
      <p:sp>
        <p:nvSpPr>
          <p:cNvPr id="145413" name="Text Placeholder 1">
            <a:extLst>
              <a:ext uri="{FF2B5EF4-FFF2-40B4-BE49-F238E27FC236}">
                <a16:creationId xmlns:a16="http://schemas.microsoft.com/office/drawing/2014/main" id="{63EC08DB-9371-4187-8899-65F07D1B562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Detached Mode Vs Root Mode(Contd..)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Box 9">
            <a:extLst>
              <a:ext uri="{FF2B5EF4-FFF2-40B4-BE49-F238E27FC236}">
                <a16:creationId xmlns:a16="http://schemas.microsoft.com/office/drawing/2014/main" id="{10FDD5AB-58A7-40FF-A3DA-61F20D7AAF95}"/>
              </a:ext>
            </a:extLst>
          </p:cNvPr>
          <p:cNvSpPr txBox="1">
            <a:spLocks noChangeArrowheads="1"/>
          </p:cNvSpPr>
          <p:nvPr/>
        </p:nvSpPr>
        <p:spPr bwMode="auto">
          <a:xfrm>
            <a:off x="163513" y="752475"/>
            <a:ext cx="4365625" cy="306388"/>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spcAft>
                <a:spcPts val="400"/>
              </a:spcAft>
              <a:buSzPct val="100000"/>
              <a:buFont typeface="Wingdings" panose="05000000000000000000" pitchFamily="2" charset="2"/>
              <a:buChar char="ü"/>
              <a:defRPr/>
            </a:pPr>
            <a:r>
              <a:rPr lang="en-US" altLang="en-US" sz="1400" dirty="0">
                <a:solidFill>
                  <a:srgbClr val="000000"/>
                </a:solidFill>
                <a:latin typeface="DM Sans" pitchFamily="2" charset="0"/>
              </a:rPr>
              <a:t>Command: </a:t>
            </a:r>
            <a:r>
              <a:rPr lang="en-US" altLang="en-US" sz="1400" dirty="0">
                <a:solidFill>
                  <a:srgbClr val="0070C0"/>
                </a:solidFill>
                <a:latin typeface="DM Sans" pitchFamily="2" charset="0"/>
              </a:rPr>
              <a:t>$ docker  ps -a</a:t>
            </a:r>
          </a:p>
        </p:txBody>
      </p:sp>
      <p:sp>
        <p:nvSpPr>
          <p:cNvPr id="3" name="Footer Placeholder 2">
            <a:extLst>
              <a:ext uri="{FF2B5EF4-FFF2-40B4-BE49-F238E27FC236}">
                <a16:creationId xmlns:a16="http://schemas.microsoft.com/office/drawing/2014/main" id="{AE569673-0CB6-75C9-D15B-6E7EE0675547}"/>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C9A1FBF1-788B-0F69-E682-A7E552DA7A53}"/>
              </a:ext>
            </a:extLst>
          </p:cNvPr>
          <p:cNvSpPr>
            <a:spLocks noGrp="1"/>
          </p:cNvSpPr>
          <p:nvPr>
            <p:ph type="sldNum" sz="quarter" idx="12"/>
          </p:nvPr>
        </p:nvSpPr>
        <p:spPr/>
        <p:txBody>
          <a:bodyPr/>
          <a:lstStyle/>
          <a:p>
            <a:pPr algn="l"/>
            <a:fld id="{AC618148-AE7B-4999-B781-E2BD6F485048}" type="slidenum">
              <a:rPr lang="en-IN" smtClean="0"/>
              <a:pPr algn="l"/>
              <a:t>67</a:t>
            </a:fld>
            <a:endParaRPr lang="en-IN" dirty="0"/>
          </a:p>
        </p:txBody>
      </p:sp>
      <p:sp>
        <p:nvSpPr>
          <p:cNvPr id="146436" name="Text Placeholder 1">
            <a:extLst>
              <a:ext uri="{FF2B5EF4-FFF2-40B4-BE49-F238E27FC236}">
                <a16:creationId xmlns:a16="http://schemas.microsoft.com/office/drawing/2014/main" id="{AB55B4E9-A88D-45A6-87C6-531FF921A8A4}"/>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Outputs in connected modes</a:t>
            </a:r>
          </a:p>
        </p:txBody>
      </p:sp>
      <p:pic>
        <p:nvPicPr>
          <p:cNvPr id="2" name="Picture 1">
            <a:extLst>
              <a:ext uri="{FF2B5EF4-FFF2-40B4-BE49-F238E27FC236}">
                <a16:creationId xmlns:a16="http://schemas.microsoft.com/office/drawing/2014/main" id="{F3AB6B18-920A-4B60-ABDF-A67DBC9F10DD}"/>
              </a:ext>
            </a:extLst>
          </p:cNvPr>
          <p:cNvPicPr>
            <a:picLocks noChangeAspect="1"/>
          </p:cNvPicPr>
          <p:nvPr/>
        </p:nvPicPr>
        <p:blipFill>
          <a:blip r:embed="rId3"/>
          <a:stretch>
            <a:fillRect/>
          </a:stretch>
        </p:blipFill>
        <p:spPr>
          <a:xfrm>
            <a:off x="272034" y="1540414"/>
            <a:ext cx="8599932" cy="218998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Box 1">
            <a:extLst>
              <a:ext uri="{FF2B5EF4-FFF2-40B4-BE49-F238E27FC236}">
                <a16:creationId xmlns:a16="http://schemas.microsoft.com/office/drawing/2014/main" id="{13C88640-2426-40CD-A005-51F0EAAEB8CB}"/>
              </a:ext>
            </a:extLst>
          </p:cNvPr>
          <p:cNvSpPr txBox="1">
            <a:spLocks noChangeArrowheads="1"/>
          </p:cNvSpPr>
          <p:nvPr/>
        </p:nvSpPr>
        <p:spPr bwMode="auto">
          <a:xfrm>
            <a:off x="216853" y="539750"/>
            <a:ext cx="8380412" cy="4288353"/>
          </a:xfrm>
          <a:prstGeom prst="rect">
            <a:avLst/>
          </a:prstGeom>
          <a:noFill/>
          <a:ln>
            <a:noFill/>
          </a:ln>
          <a:extLst>
            <a:ext uri="{909E8E84-426E-40dd-AFC4-6F175D3DCCD1}"/>
            <a:ext uri="{91240B29-F687-4f45-9708-019B960494DF}"/>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defRPr/>
            </a:pPr>
            <a:r>
              <a:rPr lang="en-US" altLang="en-US" sz="1600" dirty="0">
                <a:solidFill>
                  <a:srgbClr val="000000"/>
                </a:solidFill>
                <a:latin typeface="DM Sans" pitchFamily="2" charset="0"/>
              </a:rPr>
              <a:t>Containers started in detached mode exit when the root process used to run the container exits. </a:t>
            </a:r>
          </a:p>
          <a:p>
            <a:pPr eaLnBrk="1" hangingPunct="1">
              <a:spcAft>
                <a:spcPts val="400"/>
              </a:spcAft>
              <a:buSzPct val="100000"/>
              <a:buFont typeface="Wingdings" panose="05000000000000000000" pitchFamily="2" charset="2"/>
              <a:buChar char="ü"/>
              <a:defRPr/>
            </a:pPr>
            <a:r>
              <a:rPr lang="en-US" altLang="en-US" sz="1600" dirty="0">
                <a:solidFill>
                  <a:srgbClr val="000000"/>
                </a:solidFill>
                <a:latin typeface="DM Sans" pitchFamily="2" charset="0"/>
              </a:rPr>
              <a:t>A container in detached mode </a:t>
            </a:r>
            <a:r>
              <a:rPr lang="en-US" altLang="en-US" sz="1600" b="1" u="sng" dirty="0">
                <a:solidFill>
                  <a:srgbClr val="000000"/>
                </a:solidFill>
                <a:latin typeface="DM Sans" pitchFamily="2" charset="0"/>
              </a:rPr>
              <a:t>cannot</a:t>
            </a:r>
            <a:r>
              <a:rPr lang="en-US" altLang="en-US" sz="1600" dirty="0">
                <a:solidFill>
                  <a:srgbClr val="000000"/>
                </a:solidFill>
                <a:latin typeface="DM Sans" pitchFamily="2" charset="0"/>
              </a:rPr>
              <a:t> be automatically removed when it stops. </a:t>
            </a:r>
          </a:p>
          <a:p>
            <a:pPr eaLnBrk="1" hangingPunct="1">
              <a:spcAft>
                <a:spcPts val="400"/>
              </a:spcAft>
              <a:buSzPct val="100000"/>
              <a:buFont typeface="Wingdings" panose="05000000000000000000" pitchFamily="2" charset="2"/>
              <a:buChar char="ü"/>
              <a:defRPr/>
            </a:pPr>
            <a:r>
              <a:rPr lang="en-IN" altLang="en-US" sz="1600" dirty="0">
                <a:solidFill>
                  <a:srgbClr val="000000"/>
                </a:solidFill>
                <a:latin typeface="DM Sans" pitchFamily="2" charset="0"/>
              </a:rPr>
              <a:t>If this is not your use case and you do wish to automatically remove them, then you would not use the detached mode option. </a:t>
            </a:r>
          </a:p>
          <a:p>
            <a:pPr eaLnBrk="1" hangingPunct="1">
              <a:spcAft>
                <a:spcPts val="400"/>
              </a:spcAft>
              <a:buSzPct val="100000"/>
              <a:buFont typeface="Wingdings" panose="05000000000000000000" pitchFamily="2" charset="2"/>
              <a:buChar char="ü"/>
              <a:defRPr/>
            </a:pPr>
            <a:r>
              <a:rPr lang="en-IN" altLang="en-US" sz="1600" dirty="0">
                <a:solidFill>
                  <a:srgbClr val="000000"/>
                </a:solidFill>
                <a:latin typeface="DM Sans" pitchFamily="2" charset="0"/>
              </a:rPr>
              <a:t>2 examples that do not use detached mode is the use of Dockers plugins in Jenkins where we want to remove the containers after a Jenkins job is executed. This runs in a root user mode with attaching to the foreground and pretending to be a pseudo terminal and on completion close the container. </a:t>
            </a:r>
          </a:p>
          <a:p>
            <a:pPr eaLnBrk="1" hangingPunct="1">
              <a:spcAft>
                <a:spcPts val="400"/>
              </a:spcAft>
              <a:buSzPct val="100000"/>
              <a:buFont typeface="Wingdings" panose="05000000000000000000" pitchFamily="2" charset="2"/>
              <a:buChar char="ü"/>
              <a:defRPr/>
            </a:pPr>
            <a:r>
              <a:rPr lang="en-IN" altLang="en-US" sz="1600" dirty="0">
                <a:solidFill>
                  <a:srgbClr val="000000"/>
                </a:solidFill>
                <a:latin typeface="DM Sans" pitchFamily="2" charset="0"/>
              </a:rPr>
              <a:t>Another example will be the starting of a service – where we need to start the service. However, using “service </a:t>
            </a:r>
            <a:r>
              <a:rPr lang="en-IN" altLang="en-US" sz="1600" dirty="0" err="1">
                <a:solidFill>
                  <a:srgbClr val="000000"/>
                </a:solidFill>
                <a:latin typeface="DM Sans" pitchFamily="2" charset="0"/>
              </a:rPr>
              <a:t>nginx</a:t>
            </a:r>
            <a:r>
              <a:rPr lang="en-IN" altLang="en-US" sz="1600" dirty="0">
                <a:solidFill>
                  <a:srgbClr val="000000"/>
                </a:solidFill>
                <a:latin typeface="DM Sans" pitchFamily="2" charset="0"/>
              </a:rPr>
              <a:t> start” with the –d option starts the </a:t>
            </a:r>
            <a:r>
              <a:rPr lang="en-IN" altLang="en-US" sz="1600" dirty="0" err="1">
                <a:solidFill>
                  <a:srgbClr val="000000"/>
                </a:solidFill>
                <a:latin typeface="DM Sans" pitchFamily="2" charset="0"/>
              </a:rPr>
              <a:t>nginx</a:t>
            </a:r>
            <a:r>
              <a:rPr lang="en-IN" altLang="en-US" sz="1600" dirty="0">
                <a:solidFill>
                  <a:srgbClr val="000000"/>
                </a:solidFill>
                <a:latin typeface="DM Sans" pitchFamily="2" charset="0"/>
              </a:rPr>
              <a:t> server but this cannot be used as is since container stops after the command executed. </a:t>
            </a:r>
          </a:p>
          <a:p>
            <a:pPr eaLnBrk="1" hangingPunct="1">
              <a:spcAft>
                <a:spcPts val="400"/>
              </a:spcAft>
              <a:buSzPct val="100000"/>
              <a:buFont typeface="Wingdings" panose="05000000000000000000" pitchFamily="2" charset="2"/>
              <a:buChar char="ü"/>
              <a:defRPr/>
            </a:pPr>
            <a:r>
              <a:rPr lang="en-IN" altLang="en-US" sz="1600" dirty="0">
                <a:solidFill>
                  <a:srgbClr val="000000"/>
                </a:solidFill>
                <a:latin typeface="DM Sans" pitchFamily="2" charset="0"/>
              </a:rPr>
              <a:t>The detached mode is used when you want to run one off commands and (possibly) have the output of the commands send it outputs to some shared data volume for processing later. </a:t>
            </a:r>
          </a:p>
        </p:txBody>
      </p:sp>
      <p:sp>
        <p:nvSpPr>
          <p:cNvPr id="2" name="Footer Placeholder 1">
            <a:extLst>
              <a:ext uri="{FF2B5EF4-FFF2-40B4-BE49-F238E27FC236}">
                <a16:creationId xmlns:a16="http://schemas.microsoft.com/office/drawing/2014/main" id="{D89D52AD-164F-4417-08B8-F5437710613B}"/>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7C4D0136-1B37-B4DA-7578-615495342C78}"/>
              </a:ext>
            </a:extLst>
          </p:cNvPr>
          <p:cNvSpPr>
            <a:spLocks noGrp="1"/>
          </p:cNvSpPr>
          <p:nvPr>
            <p:ph type="sldNum" sz="quarter" idx="12"/>
          </p:nvPr>
        </p:nvSpPr>
        <p:spPr/>
        <p:txBody>
          <a:bodyPr/>
          <a:lstStyle/>
          <a:p>
            <a:pPr algn="l"/>
            <a:fld id="{AC618148-AE7B-4999-B781-E2BD6F485048}" type="slidenum">
              <a:rPr lang="en-IN" smtClean="0"/>
              <a:pPr algn="l"/>
              <a:t>68</a:t>
            </a:fld>
            <a:endParaRPr lang="en-IN" dirty="0"/>
          </a:p>
        </p:txBody>
      </p:sp>
      <p:sp>
        <p:nvSpPr>
          <p:cNvPr id="147459" name="Text Placeholder 1">
            <a:extLst>
              <a:ext uri="{FF2B5EF4-FFF2-40B4-BE49-F238E27FC236}">
                <a16:creationId xmlns:a16="http://schemas.microsoft.com/office/drawing/2014/main" id="{5E51966D-1F1A-43E7-BED8-968EFB351CFB}"/>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Selection between Connection Modes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4DE416-B698-7725-C729-25A266059F4F}"/>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5779FCC3-CC39-8DE0-C910-E555E99292B9}"/>
              </a:ext>
            </a:extLst>
          </p:cNvPr>
          <p:cNvSpPr>
            <a:spLocks noGrp="1"/>
          </p:cNvSpPr>
          <p:nvPr>
            <p:ph type="sldNum" sz="quarter" idx="12"/>
          </p:nvPr>
        </p:nvSpPr>
        <p:spPr/>
        <p:txBody>
          <a:bodyPr/>
          <a:lstStyle/>
          <a:p>
            <a:pPr algn="l"/>
            <a:fld id="{AC618148-AE7B-4999-B781-E2BD6F485048}" type="slidenum">
              <a:rPr lang="en-IN" smtClean="0"/>
              <a:pPr algn="l"/>
              <a:t>69</a:t>
            </a:fld>
            <a:endParaRPr lang="en-IN" dirty="0"/>
          </a:p>
        </p:txBody>
      </p:sp>
      <p:sp>
        <p:nvSpPr>
          <p:cNvPr id="148482" name="Text Placeholder 1">
            <a:extLst>
              <a:ext uri="{FF2B5EF4-FFF2-40B4-BE49-F238E27FC236}">
                <a16:creationId xmlns:a16="http://schemas.microsoft.com/office/drawing/2014/main" id="{B8476D68-812A-48E2-AF99-77157837F00C}"/>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Docker File System - Initiate A Container</a:t>
            </a:r>
          </a:p>
          <a:p>
            <a:pPr marL="0" indent="0" eaLnBrk="1" hangingPunct="1">
              <a:buNone/>
            </a:pPr>
            <a:endParaRPr lang="en-US" altLang="en-US" sz="2500" b="1" dirty="0">
              <a:solidFill>
                <a:srgbClr val="0DBA4B"/>
              </a:solidFill>
            </a:endParaRPr>
          </a:p>
        </p:txBody>
      </p:sp>
      <p:sp>
        <p:nvSpPr>
          <p:cNvPr id="110594" name="TextBox 1">
            <a:extLst>
              <a:ext uri="{FF2B5EF4-FFF2-40B4-BE49-F238E27FC236}">
                <a16:creationId xmlns:a16="http://schemas.microsoft.com/office/drawing/2014/main" id="{F1C7F005-BA5D-4E1F-8B83-02221F519BFE}"/>
              </a:ext>
            </a:extLst>
          </p:cNvPr>
          <p:cNvSpPr txBox="1">
            <a:spLocks noChangeArrowheads="1"/>
          </p:cNvSpPr>
          <p:nvPr/>
        </p:nvSpPr>
        <p:spPr bwMode="auto">
          <a:xfrm>
            <a:off x="163513" y="752475"/>
            <a:ext cx="7732712" cy="307975"/>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spcAft>
                <a:spcPts val="400"/>
              </a:spcAft>
              <a:buSzPct val="100000"/>
              <a:buFont typeface="Wingdings" panose="05000000000000000000" pitchFamily="2" charset="2"/>
              <a:buChar char="ü"/>
              <a:defRPr/>
            </a:pPr>
            <a:r>
              <a:rPr lang="en-US" altLang="en-US" sz="1400" dirty="0">
                <a:solidFill>
                  <a:srgbClr val="000000"/>
                </a:solidFill>
                <a:latin typeface="DM Sans" pitchFamily="2" charset="0"/>
              </a:rPr>
              <a:t>Command: </a:t>
            </a:r>
            <a:r>
              <a:rPr lang="en-US" altLang="en-US" sz="1400" dirty="0">
                <a:solidFill>
                  <a:srgbClr val="0070C0"/>
                </a:solidFill>
                <a:latin typeface="DM Sans" pitchFamily="2" charset="0"/>
              </a:rPr>
              <a:t>docker run </a:t>
            </a:r>
            <a:r>
              <a:rPr lang="en-US" altLang="en-US" sz="1400" dirty="0" err="1">
                <a:solidFill>
                  <a:srgbClr val="0070C0"/>
                </a:solidFill>
                <a:latin typeface="DM Sans" pitchFamily="2" charset="0"/>
              </a:rPr>
              <a:t>hello-world:latest</a:t>
            </a:r>
            <a:endParaRPr lang="en-US" altLang="en-US" sz="1400" dirty="0">
              <a:solidFill>
                <a:srgbClr val="0070C0"/>
              </a:solidFill>
              <a:latin typeface="DM Sans" pitchFamily="2" charset="0"/>
            </a:endParaRPr>
          </a:p>
        </p:txBody>
      </p:sp>
      <p:sp>
        <p:nvSpPr>
          <p:cNvPr id="148484" name="TextBox 9">
            <a:extLst>
              <a:ext uri="{FF2B5EF4-FFF2-40B4-BE49-F238E27FC236}">
                <a16:creationId xmlns:a16="http://schemas.microsoft.com/office/drawing/2014/main" id="{33C19FEA-98C9-4926-84C3-DEF597B13475}"/>
              </a:ext>
            </a:extLst>
          </p:cNvPr>
          <p:cNvSpPr txBox="1">
            <a:spLocks noChangeArrowheads="1"/>
          </p:cNvSpPr>
          <p:nvPr/>
        </p:nvSpPr>
        <p:spPr bwMode="auto">
          <a:xfrm>
            <a:off x="163513" y="4057650"/>
            <a:ext cx="8279447" cy="523220"/>
          </a:xfrm>
          <a:prstGeom prst="rect">
            <a:avLst/>
          </a:prstGeom>
          <a:solidFill>
            <a:srgbClr val="0096D6"/>
          </a:solidFill>
          <a:ln w="9525">
            <a:solidFill>
              <a:srgbClr val="0070C0"/>
            </a:solidFill>
            <a:miter lim="800000"/>
            <a:headEnd/>
            <a:tailEnd/>
          </a:ln>
        </p:spPr>
        <p:txBody>
          <a:bodyPr wrap="square">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dirty="0">
                <a:solidFill>
                  <a:schemeClr val="bg1"/>
                </a:solidFill>
                <a:latin typeface="DM Sans" pitchFamily="2" charset="0"/>
              </a:rPr>
              <a:t>Container can be initiated using both the “Image name” as well as “Image ID” along with the required tag</a:t>
            </a:r>
            <a:endParaRPr lang="en-US" altLang="en-US" sz="1400" dirty="0">
              <a:solidFill>
                <a:schemeClr val="bg1"/>
              </a:solidFill>
              <a:latin typeface="DM Sans" pitchFamily="2" charset="0"/>
              <a:sym typeface="Wingdings" panose="05000000000000000000" pitchFamily="2" charset="2"/>
            </a:endParaRPr>
          </a:p>
        </p:txBody>
      </p:sp>
      <p:pic>
        <p:nvPicPr>
          <p:cNvPr id="148485" name="Picture 4">
            <a:extLst>
              <a:ext uri="{FF2B5EF4-FFF2-40B4-BE49-F238E27FC236}">
                <a16:creationId xmlns:a16="http://schemas.microsoft.com/office/drawing/2014/main" id="{A8AC4687-E919-4F49-B11D-2975CA97EA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0375" y="1271588"/>
            <a:ext cx="5310188" cy="2170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899F33-1B69-AFBE-4938-8BD341FB1C06}"/>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48639B1F-7D10-86CD-D211-65FF58CA2965}"/>
              </a:ext>
            </a:extLst>
          </p:cNvPr>
          <p:cNvSpPr>
            <a:spLocks noGrp="1"/>
          </p:cNvSpPr>
          <p:nvPr>
            <p:ph type="sldNum" sz="quarter" idx="12"/>
          </p:nvPr>
        </p:nvSpPr>
        <p:spPr/>
        <p:txBody>
          <a:bodyPr/>
          <a:lstStyle/>
          <a:p>
            <a:pPr algn="l"/>
            <a:fld id="{AC618148-AE7B-4999-B781-E2BD6F485048}" type="slidenum">
              <a:rPr lang="en-IN" smtClean="0"/>
              <a:pPr algn="l"/>
              <a:t>7</a:t>
            </a:fld>
            <a:endParaRPr lang="en-IN" dirty="0"/>
          </a:p>
        </p:txBody>
      </p:sp>
      <p:sp>
        <p:nvSpPr>
          <p:cNvPr id="54274" name="Text Placeholder 1">
            <a:extLst>
              <a:ext uri="{FF2B5EF4-FFF2-40B4-BE49-F238E27FC236}">
                <a16:creationId xmlns:a16="http://schemas.microsoft.com/office/drawing/2014/main" id="{8B2BDC29-0307-4257-A719-8B70C52EC543}"/>
              </a:ext>
            </a:extLst>
          </p:cNvPr>
          <p:cNvSpPr>
            <a:spLocks noGrp="1"/>
          </p:cNvSpPr>
          <p:nvPr>
            <p:ph type="body" sz="quarter" idx="4294967295"/>
          </p:nvPr>
        </p:nvSpPr>
        <p:spPr>
          <a:xfrm>
            <a:off x="187325" y="565309"/>
            <a:ext cx="8550275" cy="442912"/>
          </a:xfrm>
        </p:spPr>
        <p:txBody>
          <a:bodyPr>
            <a:normAutofit fontScale="92500" lnSpcReduction="10000"/>
          </a:bodyPr>
          <a:lstStyle/>
          <a:p>
            <a:pPr marL="0" indent="0" defTabSz="684213" eaLnBrk="1" hangingPunct="1">
              <a:buNone/>
            </a:pPr>
            <a:r>
              <a:rPr lang="en-US" altLang="en-US" b="1" dirty="0">
                <a:solidFill>
                  <a:srgbClr val="0DBA4B"/>
                </a:solidFill>
              </a:rPr>
              <a:t>How Does Docker Fit Into Devops Eco-System</a:t>
            </a:r>
          </a:p>
        </p:txBody>
      </p:sp>
      <p:sp>
        <p:nvSpPr>
          <p:cNvPr id="54275" name="Rectangle 2">
            <a:extLst>
              <a:ext uri="{FF2B5EF4-FFF2-40B4-BE49-F238E27FC236}">
                <a16:creationId xmlns:a16="http://schemas.microsoft.com/office/drawing/2014/main" id="{1183B35B-D8F1-45EF-A6E2-F2C9E198C58E}"/>
              </a:ext>
            </a:extLst>
          </p:cNvPr>
          <p:cNvSpPr>
            <a:spLocks noChangeArrowheads="1"/>
          </p:cNvSpPr>
          <p:nvPr/>
        </p:nvSpPr>
        <p:spPr bwMode="auto">
          <a:xfrm>
            <a:off x="187325" y="1190942"/>
            <a:ext cx="876935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dirty="0">
                <a:solidFill>
                  <a:srgbClr val="0070C0"/>
                </a:solidFill>
              </a:rPr>
              <a:t>Docker forms a lethal combination with Jenkins:</a:t>
            </a:r>
          </a:p>
          <a:p>
            <a:pPr eaLnBrk="1" hangingPunct="1"/>
            <a:r>
              <a:rPr lang="en-US" altLang="en-US" sz="1400" dirty="0"/>
              <a:t>The lethal combination of Jenkins and Docker is proving to be very valuable for DevOps teams. </a:t>
            </a:r>
          </a:p>
          <a:p>
            <a:pPr eaLnBrk="1" hangingPunct="1"/>
            <a:r>
              <a:rPr lang="en-US" altLang="en-US" sz="1400" dirty="0"/>
              <a:t>By leveraging the tight integration with source code control mechanisms such as Git, Jenkins can initiate a build process each time a developer commits his code. This process results in a new Docker image which is instantly available across environments. </a:t>
            </a:r>
          </a:p>
          <a:p>
            <a:pPr eaLnBrk="1" hangingPunct="1"/>
            <a:r>
              <a:rPr lang="en-US" altLang="en-US" sz="1400" dirty="0"/>
              <a:t>Organizations are deploying private Docker registries to publish and maintain their internal Docker images</a:t>
            </a:r>
          </a:p>
          <a:p>
            <a:pPr eaLnBrk="1" hangingPunct="1"/>
            <a:endParaRPr lang="en-US" altLang="en-US" sz="1400" dirty="0">
              <a:solidFill>
                <a:srgbClr val="0070C0"/>
              </a:solidFill>
            </a:endParaRPr>
          </a:p>
          <a:p>
            <a:pPr eaLnBrk="1" hangingPunct="1"/>
            <a:r>
              <a:rPr lang="en-US" altLang="en-US" sz="1400" dirty="0">
                <a:solidFill>
                  <a:srgbClr val="0070C0"/>
                </a:solidFill>
              </a:rPr>
              <a:t>Docker makes it easier to test exactly what you deploy:</a:t>
            </a:r>
          </a:p>
          <a:p>
            <a:pPr eaLnBrk="1" hangingPunct="1"/>
            <a:r>
              <a:rPr lang="en-US" altLang="en-US" sz="1400" dirty="0"/>
              <a:t>Docker containers encourage a central tenet of continuous delivery – reuse the same binaries at each step of the pipeline to ensure no errors are introduced in the build process itself. The complexities of the configuration Management tools are considerable and complicated to manage. Most of the problems stem from complex integrations.</a:t>
            </a:r>
          </a:p>
          <a:p>
            <a:pPr eaLnBrk="1" hangingPunct="1"/>
            <a:r>
              <a:rPr lang="en-US" altLang="en-US" sz="1400" dirty="0"/>
              <a:t>Example: You have to make sure that you are using the same libraries and other important elements every time. </a:t>
            </a:r>
          </a:p>
          <a:p>
            <a:pPr eaLnBrk="1" hangingPunct="1"/>
            <a:r>
              <a:rPr lang="en-US" altLang="en-US" sz="1400" dirty="0"/>
              <a:t>Making sure that all those environments are perfectly aligned can be a lot of work. </a:t>
            </a:r>
          </a:p>
          <a:p>
            <a:pPr eaLnBrk="1" hangingPunct="1"/>
            <a:r>
              <a:rPr lang="en-US" altLang="en-US" sz="1400" dirty="0"/>
              <a:t>Docker solves that because you are starting with a given base image, and it’s guaranteed to be the same image everywhere.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981FB4-08A8-BC02-3529-088A9A37ED86}"/>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1145C25-C1F3-7334-AADC-2223182ED1E7}"/>
              </a:ext>
            </a:extLst>
          </p:cNvPr>
          <p:cNvSpPr>
            <a:spLocks noGrp="1"/>
          </p:cNvSpPr>
          <p:nvPr>
            <p:ph type="sldNum" sz="quarter" idx="12"/>
          </p:nvPr>
        </p:nvSpPr>
        <p:spPr/>
        <p:txBody>
          <a:bodyPr/>
          <a:lstStyle/>
          <a:p>
            <a:pPr algn="l"/>
            <a:fld id="{AC618148-AE7B-4999-B781-E2BD6F485048}" type="slidenum">
              <a:rPr lang="en-IN" smtClean="0"/>
              <a:pPr algn="l"/>
              <a:t>70</a:t>
            </a:fld>
            <a:endParaRPr lang="en-IN" dirty="0"/>
          </a:p>
        </p:txBody>
      </p:sp>
      <p:sp>
        <p:nvSpPr>
          <p:cNvPr id="149506" name="Text Placeholder 1">
            <a:extLst>
              <a:ext uri="{FF2B5EF4-FFF2-40B4-BE49-F238E27FC236}">
                <a16:creationId xmlns:a16="http://schemas.microsoft.com/office/drawing/2014/main" id="{2E009BE4-11F8-4A5D-AE1C-094E0721A7A3}"/>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Examine Existing Containers</a:t>
            </a:r>
            <a:endParaRPr lang="en-US" altLang="en-US" sz="2500" b="1" dirty="0">
              <a:solidFill>
                <a:srgbClr val="0DBA4B"/>
              </a:solidFill>
            </a:endParaRPr>
          </a:p>
        </p:txBody>
      </p:sp>
      <p:sp>
        <p:nvSpPr>
          <p:cNvPr id="112642" name="TextBox 1">
            <a:extLst>
              <a:ext uri="{FF2B5EF4-FFF2-40B4-BE49-F238E27FC236}">
                <a16:creationId xmlns:a16="http://schemas.microsoft.com/office/drawing/2014/main" id="{26C7453E-158A-4581-BC52-98A71D3121BF}"/>
              </a:ext>
            </a:extLst>
          </p:cNvPr>
          <p:cNvSpPr txBox="1">
            <a:spLocks noChangeArrowheads="1"/>
          </p:cNvSpPr>
          <p:nvPr/>
        </p:nvSpPr>
        <p:spPr bwMode="auto">
          <a:xfrm>
            <a:off x="163513" y="749300"/>
            <a:ext cx="7732712" cy="307975"/>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spcAft>
                <a:spcPts val="400"/>
              </a:spcAft>
              <a:buSzPct val="100000"/>
              <a:buFont typeface="Wingdings" panose="05000000000000000000" pitchFamily="2" charset="2"/>
              <a:buChar char="ü"/>
              <a:defRPr/>
            </a:pPr>
            <a:r>
              <a:rPr lang="en-US" altLang="en-US" sz="1400" dirty="0">
                <a:solidFill>
                  <a:srgbClr val="000000"/>
                </a:solidFill>
                <a:latin typeface="DM Sans" pitchFamily="2" charset="0"/>
              </a:rPr>
              <a:t>Command: </a:t>
            </a:r>
            <a:r>
              <a:rPr lang="en-US" altLang="en-US" sz="1400" dirty="0">
                <a:solidFill>
                  <a:srgbClr val="0070C0"/>
                </a:solidFill>
                <a:latin typeface="DM Sans" pitchFamily="2" charset="0"/>
              </a:rPr>
              <a:t>docker ps</a:t>
            </a:r>
          </a:p>
        </p:txBody>
      </p:sp>
      <p:pic>
        <p:nvPicPr>
          <p:cNvPr id="149508" name="Picture 3">
            <a:extLst>
              <a:ext uri="{FF2B5EF4-FFF2-40B4-BE49-F238E27FC236}">
                <a16:creationId xmlns:a16="http://schemas.microsoft.com/office/drawing/2014/main" id="{E44E29B5-CC85-4C0C-A0BD-65FF2A4574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788" y="1211263"/>
            <a:ext cx="8270875" cy="1143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49509" name="TextBox 8">
            <a:extLst>
              <a:ext uri="{FF2B5EF4-FFF2-40B4-BE49-F238E27FC236}">
                <a16:creationId xmlns:a16="http://schemas.microsoft.com/office/drawing/2014/main" id="{54C4E32D-2D41-42EC-9A25-7BF486FE510B}"/>
              </a:ext>
            </a:extLst>
          </p:cNvPr>
          <p:cNvSpPr txBox="1">
            <a:spLocks noChangeArrowheads="1"/>
          </p:cNvSpPr>
          <p:nvPr/>
        </p:nvSpPr>
        <p:spPr bwMode="auto">
          <a:xfrm>
            <a:off x="163513" y="1603375"/>
            <a:ext cx="8693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pPr>
            <a:r>
              <a:rPr lang="en-US" altLang="en-US" sz="1800" b="1" dirty="0">
                <a:solidFill>
                  <a:srgbClr val="0070C0"/>
                </a:solidFill>
                <a:latin typeface="DM Sans" pitchFamily="2" charset="0"/>
              </a:rPr>
              <a:t>Question:</a:t>
            </a:r>
            <a:r>
              <a:rPr lang="en-US" altLang="en-US" sz="1400" dirty="0">
                <a:solidFill>
                  <a:srgbClr val="0070C0"/>
                </a:solidFill>
                <a:latin typeface="DM Sans" pitchFamily="2" charset="0"/>
              </a:rPr>
              <a:t> </a:t>
            </a:r>
            <a:r>
              <a:rPr lang="en-US" altLang="en-US" sz="1400" dirty="0">
                <a:solidFill>
                  <a:srgbClr val="000000"/>
                </a:solidFill>
                <a:latin typeface="DM Sans" pitchFamily="2" charset="0"/>
              </a:rPr>
              <a:t>What happened to the container we initiated from our image “hello-world?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8EAA6F-9F58-9796-304B-9FC769565474}"/>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BD70D835-9858-CC61-7615-40E4B02F2196}"/>
              </a:ext>
            </a:extLst>
          </p:cNvPr>
          <p:cNvSpPr>
            <a:spLocks noGrp="1"/>
          </p:cNvSpPr>
          <p:nvPr>
            <p:ph type="sldNum" sz="quarter" idx="12"/>
          </p:nvPr>
        </p:nvSpPr>
        <p:spPr/>
        <p:txBody>
          <a:bodyPr/>
          <a:lstStyle/>
          <a:p>
            <a:pPr algn="l"/>
            <a:fld id="{AC618148-AE7B-4999-B781-E2BD6F485048}" type="slidenum">
              <a:rPr lang="en-IN" smtClean="0"/>
              <a:pPr algn="l"/>
              <a:t>71</a:t>
            </a:fld>
            <a:endParaRPr lang="en-IN" dirty="0"/>
          </a:p>
        </p:txBody>
      </p:sp>
      <p:sp>
        <p:nvSpPr>
          <p:cNvPr id="150530" name="Text Placeholder 1">
            <a:extLst>
              <a:ext uri="{FF2B5EF4-FFF2-40B4-BE49-F238E27FC236}">
                <a16:creationId xmlns:a16="http://schemas.microsoft.com/office/drawing/2014/main" id="{2474233D-AEC0-49EE-8BB0-4E6A204C70A1}"/>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Examine Existing Containers</a:t>
            </a:r>
            <a:endParaRPr lang="en-US" altLang="en-US" sz="2500" b="1" dirty="0">
              <a:solidFill>
                <a:srgbClr val="0DBA4B"/>
              </a:solidFill>
            </a:endParaRPr>
          </a:p>
        </p:txBody>
      </p:sp>
      <p:sp>
        <p:nvSpPr>
          <p:cNvPr id="113666" name="TextBox 1">
            <a:extLst>
              <a:ext uri="{FF2B5EF4-FFF2-40B4-BE49-F238E27FC236}">
                <a16:creationId xmlns:a16="http://schemas.microsoft.com/office/drawing/2014/main" id="{5D078A34-B606-4FA1-A415-6382A8457B93}"/>
              </a:ext>
            </a:extLst>
          </p:cNvPr>
          <p:cNvSpPr txBox="1">
            <a:spLocks noChangeArrowheads="1"/>
          </p:cNvSpPr>
          <p:nvPr/>
        </p:nvSpPr>
        <p:spPr bwMode="auto">
          <a:xfrm>
            <a:off x="163513" y="747713"/>
            <a:ext cx="8751887" cy="307975"/>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spcAft>
                <a:spcPts val="400"/>
              </a:spcAft>
              <a:buSzPct val="100000"/>
              <a:buFont typeface="Wingdings" panose="05000000000000000000" pitchFamily="2" charset="2"/>
              <a:buChar char="ü"/>
              <a:defRPr/>
            </a:pPr>
            <a:r>
              <a:rPr lang="en-US" altLang="en-US" sz="1400" dirty="0">
                <a:solidFill>
                  <a:srgbClr val="000000"/>
                </a:solidFill>
                <a:latin typeface="DM Sans" pitchFamily="2" charset="0"/>
              </a:rPr>
              <a:t>Command: </a:t>
            </a:r>
            <a:r>
              <a:rPr lang="en-US" altLang="en-US" sz="1400" dirty="0">
                <a:solidFill>
                  <a:srgbClr val="0070C0"/>
                </a:solidFill>
                <a:latin typeface="DM Sans" pitchFamily="2" charset="0"/>
              </a:rPr>
              <a:t>docker ps</a:t>
            </a:r>
          </a:p>
        </p:txBody>
      </p:sp>
      <p:pic>
        <p:nvPicPr>
          <p:cNvPr id="150532" name="Picture 3">
            <a:extLst>
              <a:ext uri="{FF2B5EF4-FFF2-40B4-BE49-F238E27FC236}">
                <a16:creationId xmlns:a16="http://schemas.microsoft.com/office/drawing/2014/main" id="{FF584A64-8FD5-4401-A1EF-AEDC4774F7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338" y="1114425"/>
            <a:ext cx="8456612" cy="117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0533" name="TextBox 8">
            <a:extLst>
              <a:ext uri="{FF2B5EF4-FFF2-40B4-BE49-F238E27FC236}">
                <a16:creationId xmlns:a16="http://schemas.microsoft.com/office/drawing/2014/main" id="{0F6D902C-1B02-4B83-BE88-C6CBDD9C3C9F}"/>
              </a:ext>
            </a:extLst>
          </p:cNvPr>
          <p:cNvSpPr txBox="1">
            <a:spLocks noChangeArrowheads="1"/>
          </p:cNvSpPr>
          <p:nvPr/>
        </p:nvSpPr>
        <p:spPr bwMode="auto">
          <a:xfrm>
            <a:off x="163513" y="1300163"/>
            <a:ext cx="8693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a:solidFill>
                  <a:srgbClr val="0070C0"/>
                </a:solidFill>
                <a:latin typeface="DM Sans" pitchFamily="2" charset="0"/>
              </a:rPr>
              <a:t>Question: </a:t>
            </a:r>
            <a:r>
              <a:rPr lang="en-US" altLang="en-US" sz="1400">
                <a:solidFill>
                  <a:srgbClr val="000000"/>
                </a:solidFill>
                <a:latin typeface="DM Sans" pitchFamily="2" charset="0"/>
              </a:rPr>
              <a:t>What happened to the container we initiated from our image “hello-world?</a:t>
            </a:r>
          </a:p>
        </p:txBody>
      </p:sp>
      <p:sp>
        <p:nvSpPr>
          <p:cNvPr id="113669" name="Rectangle 11">
            <a:extLst>
              <a:ext uri="{FF2B5EF4-FFF2-40B4-BE49-F238E27FC236}">
                <a16:creationId xmlns:a16="http://schemas.microsoft.com/office/drawing/2014/main" id="{A0CFDF77-9AA7-4E37-AE18-2B6F1D882051}"/>
              </a:ext>
            </a:extLst>
          </p:cNvPr>
          <p:cNvSpPr>
            <a:spLocks noChangeArrowheads="1"/>
          </p:cNvSpPr>
          <p:nvPr/>
        </p:nvSpPr>
        <p:spPr bwMode="auto">
          <a:xfrm>
            <a:off x="163513" y="2116138"/>
            <a:ext cx="8518525" cy="307975"/>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spcAft>
                <a:spcPts val="400"/>
              </a:spcAft>
              <a:buSzPct val="100000"/>
              <a:buFont typeface="Wingdings" panose="05000000000000000000" pitchFamily="2" charset="2"/>
              <a:buChar char="ü"/>
              <a:defRPr/>
            </a:pPr>
            <a:r>
              <a:rPr lang="en-US" altLang="en-US" sz="1400" dirty="0">
                <a:solidFill>
                  <a:srgbClr val="000000"/>
                </a:solidFill>
                <a:latin typeface="DM Sans" pitchFamily="2" charset="0"/>
              </a:rPr>
              <a:t>Command: </a:t>
            </a:r>
            <a:r>
              <a:rPr lang="en-US" altLang="en-US" sz="1400" dirty="0">
                <a:solidFill>
                  <a:srgbClr val="0070C0"/>
                </a:solidFill>
                <a:latin typeface="DM Sans" pitchFamily="2" charset="0"/>
              </a:rPr>
              <a:t>docker ps -a</a:t>
            </a:r>
          </a:p>
        </p:txBody>
      </p:sp>
      <p:pic>
        <p:nvPicPr>
          <p:cNvPr id="150535" name="Picture 2">
            <a:extLst>
              <a:ext uri="{FF2B5EF4-FFF2-40B4-BE49-F238E27FC236}">
                <a16:creationId xmlns:a16="http://schemas.microsoft.com/office/drawing/2014/main" id="{B10B706B-467B-4F61-AFC9-930B25D5F6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338" y="2563813"/>
            <a:ext cx="8462962" cy="2413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50536" name="TextBox 4">
            <a:extLst>
              <a:ext uri="{FF2B5EF4-FFF2-40B4-BE49-F238E27FC236}">
                <a16:creationId xmlns:a16="http://schemas.microsoft.com/office/drawing/2014/main" id="{1504EF1F-417D-48B3-9742-8B79FDB0796C}"/>
              </a:ext>
            </a:extLst>
          </p:cNvPr>
          <p:cNvSpPr txBox="1">
            <a:spLocks noChangeArrowheads="1"/>
          </p:cNvSpPr>
          <p:nvPr/>
        </p:nvSpPr>
        <p:spPr bwMode="auto">
          <a:xfrm>
            <a:off x="163513" y="2943225"/>
            <a:ext cx="875188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pPr>
            <a:r>
              <a:rPr lang="en-US" altLang="en-US" sz="1400" dirty="0">
                <a:solidFill>
                  <a:srgbClr val="0070C0"/>
                </a:solidFill>
                <a:latin typeface="DM Sans" pitchFamily="2" charset="0"/>
              </a:rPr>
              <a:t>Display inference:</a:t>
            </a:r>
          </a:p>
          <a:p>
            <a:pPr eaLnBrk="1" hangingPunct="1">
              <a:spcAft>
                <a:spcPts val="400"/>
              </a:spcAft>
              <a:buSzPct val="100000"/>
            </a:pPr>
            <a:r>
              <a:rPr lang="en-US" altLang="en-US" sz="1400" dirty="0">
                <a:solidFill>
                  <a:srgbClr val="000000"/>
                </a:solidFill>
                <a:latin typeface="DM Sans" pitchFamily="2" charset="0"/>
              </a:rPr>
              <a:t>This container with the name “</a:t>
            </a:r>
            <a:r>
              <a:rPr lang="en-US" altLang="ja-JP" sz="1400" dirty="0" err="1">
                <a:solidFill>
                  <a:srgbClr val="000000"/>
                </a:solidFill>
                <a:latin typeface="DM Sans" pitchFamily="2" charset="0"/>
              </a:rPr>
              <a:t>pedantic_jepsen</a:t>
            </a:r>
            <a:r>
              <a:rPr lang="en-US" altLang="en-US" sz="1400" dirty="0">
                <a:solidFill>
                  <a:srgbClr val="000000"/>
                </a:solidFill>
                <a:latin typeface="DM Sans" pitchFamily="2" charset="0"/>
              </a:rPr>
              <a:t>”</a:t>
            </a:r>
            <a:r>
              <a:rPr lang="en-US" altLang="ja-JP" sz="1400" dirty="0">
                <a:solidFill>
                  <a:srgbClr val="000000"/>
                </a:solidFill>
                <a:latin typeface="DM Sans" pitchFamily="2" charset="0"/>
              </a:rPr>
              <a:t> , with CONTAINER ID (7a45c308c3fa) ,got created 3 minutes ago from the  and exited 3 minutes ago as soon as its processes were executed.</a:t>
            </a:r>
            <a:endParaRPr lang="en-US" altLang="en-US" sz="1400" dirty="0">
              <a:solidFill>
                <a:srgbClr val="000000"/>
              </a:solidFill>
              <a:latin typeface="DM Sans" pitchFamily="2"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DFFC9A-3D62-15DB-15E0-7173C7DBEF26}"/>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CA0733C9-C7FD-6693-750F-C2763D8363B7}"/>
              </a:ext>
            </a:extLst>
          </p:cNvPr>
          <p:cNvSpPr>
            <a:spLocks noGrp="1"/>
          </p:cNvSpPr>
          <p:nvPr>
            <p:ph type="sldNum" sz="quarter" idx="12"/>
          </p:nvPr>
        </p:nvSpPr>
        <p:spPr/>
        <p:txBody>
          <a:bodyPr/>
          <a:lstStyle/>
          <a:p>
            <a:pPr algn="l"/>
            <a:fld id="{AC618148-AE7B-4999-B781-E2BD6F485048}" type="slidenum">
              <a:rPr lang="en-IN" smtClean="0"/>
              <a:pPr algn="l"/>
              <a:t>72</a:t>
            </a:fld>
            <a:endParaRPr lang="en-IN" dirty="0"/>
          </a:p>
        </p:txBody>
      </p:sp>
      <p:sp>
        <p:nvSpPr>
          <p:cNvPr id="151554" name="Text Placeholder 1">
            <a:extLst>
              <a:ext uri="{FF2B5EF4-FFF2-40B4-BE49-F238E27FC236}">
                <a16:creationId xmlns:a16="http://schemas.microsoft.com/office/drawing/2014/main" id="{0C85EE02-995D-42A7-9736-619214AF19B4}"/>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Naming Containers</a:t>
            </a:r>
          </a:p>
        </p:txBody>
      </p:sp>
      <p:sp>
        <p:nvSpPr>
          <p:cNvPr id="151555" name="TextBox 1">
            <a:extLst>
              <a:ext uri="{FF2B5EF4-FFF2-40B4-BE49-F238E27FC236}">
                <a16:creationId xmlns:a16="http://schemas.microsoft.com/office/drawing/2014/main" id="{3298C134-C460-454C-A976-F8532C3D47EA}"/>
              </a:ext>
            </a:extLst>
          </p:cNvPr>
          <p:cNvSpPr txBox="1">
            <a:spLocks noChangeArrowheads="1"/>
          </p:cNvSpPr>
          <p:nvPr/>
        </p:nvSpPr>
        <p:spPr bwMode="auto">
          <a:xfrm>
            <a:off x="163513" y="752475"/>
            <a:ext cx="8815387" cy="125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pPr>
            <a:r>
              <a:rPr lang="en-US" altLang="en-US" sz="1800" dirty="0">
                <a:solidFill>
                  <a:srgbClr val="000000"/>
                </a:solidFill>
                <a:latin typeface="DM Sans" pitchFamily="2" charset="0"/>
              </a:rPr>
              <a:t>Docker assigns default names to the container. The usual format would be </a:t>
            </a:r>
            <a:r>
              <a:rPr lang="en-US" altLang="en-US" sz="1800" dirty="0" err="1">
                <a:solidFill>
                  <a:srgbClr val="000000"/>
                </a:solidFill>
                <a:latin typeface="DM Sans" pitchFamily="2" charset="0"/>
              </a:rPr>
              <a:t>firstname_secondname</a:t>
            </a:r>
            <a:r>
              <a:rPr lang="en-US" altLang="en-US" sz="1800" dirty="0">
                <a:solidFill>
                  <a:srgbClr val="000000"/>
                </a:solidFill>
                <a:latin typeface="DM Sans" pitchFamily="2" charset="0"/>
              </a:rPr>
              <a:t>.</a:t>
            </a:r>
          </a:p>
          <a:p>
            <a:pPr eaLnBrk="1" hangingPunct="1">
              <a:spcAft>
                <a:spcPts val="400"/>
              </a:spcAft>
              <a:buSzPct val="100000"/>
              <a:buFont typeface="Wingdings" panose="05000000000000000000" pitchFamily="2" charset="2"/>
              <a:buChar char="ü"/>
            </a:pPr>
            <a:r>
              <a:rPr lang="en-US" altLang="en-US" sz="1800" dirty="0">
                <a:solidFill>
                  <a:srgbClr val="000000"/>
                </a:solidFill>
                <a:latin typeface="DM Sans" pitchFamily="2" charset="0"/>
              </a:rPr>
              <a:t>However Docker gives us the privilege to name our containers. This can be done with the use of the –name command</a:t>
            </a:r>
          </a:p>
        </p:txBody>
      </p:sp>
      <p:pic>
        <p:nvPicPr>
          <p:cNvPr id="2" name="Picture 1">
            <a:extLst>
              <a:ext uri="{FF2B5EF4-FFF2-40B4-BE49-F238E27FC236}">
                <a16:creationId xmlns:a16="http://schemas.microsoft.com/office/drawing/2014/main" id="{5C0EE983-662E-4D48-B046-56CDBED91387}"/>
              </a:ext>
            </a:extLst>
          </p:cNvPr>
          <p:cNvPicPr>
            <a:picLocks noChangeAspect="1"/>
          </p:cNvPicPr>
          <p:nvPr/>
        </p:nvPicPr>
        <p:blipFill>
          <a:blip r:embed="rId2"/>
          <a:stretch>
            <a:fillRect/>
          </a:stretch>
        </p:blipFill>
        <p:spPr>
          <a:xfrm>
            <a:off x="227187" y="2478088"/>
            <a:ext cx="8688038" cy="144884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Box 1">
            <a:extLst>
              <a:ext uri="{FF2B5EF4-FFF2-40B4-BE49-F238E27FC236}">
                <a16:creationId xmlns:a16="http://schemas.microsoft.com/office/drawing/2014/main" id="{B4529CBF-3560-478B-B089-3450BB7329F3}"/>
              </a:ext>
            </a:extLst>
          </p:cNvPr>
          <p:cNvSpPr txBox="1">
            <a:spLocks noChangeArrowheads="1"/>
          </p:cNvSpPr>
          <p:nvPr/>
        </p:nvSpPr>
        <p:spPr bwMode="auto">
          <a:xfrm>
            <a:off x="163513" y="752475"/>
            <a:ext cx="8650287" cy="1302921"/>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spcAft>
                <a:spcPts val="400"/>
              </a:spcAft>
              <a:buSzPct val="100000"/>
              <a:buFont typeface="Wingdings" panose="05000000000000000000" pitchFamily="2" charset="2"/>
              <a:buChar char="ü"/>
              <a:defRPr/>
            </a:pPr>
            <a:r>
              <a:rPr lang="en-US" altLang="en-US" sz="1800" dirty="0">
                <a:solidFill>
                  <a:srgbClr val="000000"/>
                </a:solidFill>
                <a:latin typeface="DM Sans" pitchFamily="2" charset="0"/>
              </a:rPr>
              <a:t>When we are running containers in Detached mode (</a:t>
            </a:r>
            <a:r>
              <a:rPr lang="en-US" altLang="en-US" sz="1800" dirty="0" err="1">
                <a:solidFill>
                  <a:srgbClr val="000000"/>
                </a:solidFill>
                <a:latin typeface="DM Sans" pitchFamily="2" charset="0"/>
              </a:rPr>
              <a:t>Daemonised</a:t>
            </a:r>
            <a:r>
              <a:rPr lang="en-US" altLang="en-US" sz="1800" dirty="0">
                <a:solidFill>
                  <a:srgbClr val="000000"/>
                </a:solidFill>
                <a:latin typeface="DM Sans" pitchFamily="2" charset="0"/>
              </a:rPr>
              <a:t> Mode) we can still attach to the container if required.</a:t>
            </a:r>
          </a:p>
          <a:p>
            <a:pPr marL="285750" indent="-285750" eaLnBrk="1" hangingPunct="1">
              <a:spcAft>
                <a:spcPts val="400"/>
              </a:spcAft>
              <a:buSzPct val="100000"/>
              <a:buFont typeface="Wingdings" panose="05000000000000000000" pitchFamily="2" charset="2"/>
              <a:buChar char="ü"/>
              <a:defRPr/>
            </a:pPr>
            <a:r>
              <a:rPr lang="en-US" altLang="en-US" sz="1800" dirty="0">
                <a:solidFill>
                  <a:srgbClr val="000000"/>
                </a:solidFill>
                <a:latin typeface="DM Sans" pitchFamily="2" charset="0"/>
              </a:rPr>
              <a:t>Use the </a:t>
            </a:r>
            <a:r>
              <a:rPr lang="en-US" altLang="en-US" sz="1800" b="1" dirty="0">
                <a:solidFill>
                  <a:srgbClr val="000000"/>
                </a:solidFill>
                <a:latin typeface="DM Sans" pitchFamily="2" charset="0"/>
              </a:rPr>
              <a:t>docker attach</a:t>
            </a:r>
            <a:r>
              <a:rPr lang="en-US" altLang="en-US" sz="1800" dirty="0">
                <a:solidFill>
                  <a:srgbClr val="000000"/>
                </a:solidFill>
                <a:latin typeface="DM Sans" pitchFamily="2" charset="0"/>
              </a:rPr>
              <a:t> command to do so. </a:t>
            </a:r>
          </a:p>
          <a:p>
            <a:pPr marL="285750" indent="-285750" eaLnBrk="1" hangingPunct="1">
              <a:spcAft>
                <a:spcPts val="400"/>
              </a:spcAft>
              <a:buSzPct val="100000"/>
              <a:buFont typeface="Wingdings" panose="05000000000000000000" pitchFamily="2" charset="2"/>
              <a:buChar char="ü"/>
              <a:defRPr/>
            </a:pPr>
            <a:endParaRPr lang="en-US" altLang="en-US" sz="1800" dirty="0">
              <a:solidFill>
                <a:srgbClr val="000000"/>
              </a:solidFill>
              <a:latin typeface="DM Sans" pitchFamily="2" charset="0"/>
            </a:endParaRPr>
          </a:p>
        </p:txBody>
      </p:sp>
      <p:sp>
        <p:nvSpPr>
          <p:cNvPr id="3" name="Footer Placeholder 2">
            <a:extLst>
              <a:ext uri="{FF2B5EF4-FFF2-40B4-BE49-F238E27FC236}">
                <a16:creationId xmlns:a16="http://schemas.microsoft.com/office/drawing/2014/main" id="{F7A16EE3-65F1-8EC5-17C6-7FF4028AAF37}"/>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B12B6E47-8FE1-F9DF-443E-8CCBB1DB521B}"/>
              </a:ext>
            </a:extLst>
          </p:cNvPr>
          <p:cNvSpPr>
            <a:spLocks noGrp="1"/>
          </p:cNvSpPr>
          <p:nvPr>
            <p:ph type="sldNum" sz="quarter" idx="12"/>
          </p:nvPr>
        </p:nvSpPr>
        <p:spPr/>
        <p:txBody>
          <a:bodyPr/>
          <a:lstStyle/>
          <a:p>
            <a:pPr algn="l"/>
            <a:fld id="{AC618148-AE7B-4999-B781-E2BD6F485048}" type="slidenum">
              <a:rPr lang="en-IN" smtClean="0"/>
              <a:pPr algn="l"/>
              <a:t>73</a:t>
            </a:fld>
            <a:endParaRPr lang="en-IN" dirty="0"/>
          </a:p>
        </p:txBody>
      </p:sp>
      <p:sp>
        <p:nvSpPr>
          <p:cNvPr id="152580" name="Text Placeholder 1">
            <a:extLst>
              <a:ext uri="{FF2B5EF4-FFF2-40B4-BE49-F238E27FC236}">
                <a16:creationId xmlns:a16="http://schemas.microsoft.com/office/drawing/2014/main" id="{94CFFB81-3C90-4EBF-8F63-85D3768BC2B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Getting Attached To a Container</a:t>
            </a:r>
          </a:p>
        </p:txBody>
      </p:sp>
      <p:pic>
        <p:nvPicPr>
          <p:cNvPr id="2" name="Picture 1">
            <a:extLst>
              <a:ext uri="{FF2B5EF4-FFF2-40B4-BE49-F238E27FC236}">
                <a16:creationId xmlns:a16="http://schemas.microsoft.com/office/drawing/2014/main" id="{C3F8B385-3D4B-4F09-87B2-59D09725219D}"/>
              </a:ext>
            </a:extLst>
          </p:cNvPr>
          <p:cNvPicPr>
            <a:picLocks noChangeAspect="1"/>
          </p:cNvPicPr>
          <p:nvPr/>
        </p:nvPicPr>
        <p:blipFill>
          <a:blip r:embed="rId2"/>
          <a:stretch>
            <a:fillRect/>
          </a:stretch>
        </p:blipFill>
        <p:spPr>
          <a:xfrm>
            <a:off x="163513" y="2224854"/>
            <a:ext cx="8849582" cy="172650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Box 1">
            <a:extLst>
              <a:ext uri="{FF2B5EF4-FFF2-40B4-BE49-F238E27FC236}">
                <a16:creationId xmlns:a16="http://schemas.microsoft.com/office/drawing/2014/main" id="{CD259734-014C-46A2-87C4-AD7C0A2178F9}"/>
              </a:ext>
            </a:extLst>
          </p:cNvPr>
          <p:cNvSpPr txBox="1">
            <a:spLocks noChangeArrowheads="1"/>
          </p:cNvSpPr>
          <p:nvPr/>
        </p:nvSpPr>
        <p:spPr bwMode="auto">
          <a:xfrm>
            <a:off x="163513" y="749300"/>
            <a:ext cx="8788400" cy="142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pPr>
            <a:r>
              <a:rPr lang="en-US" altLang="en-US" sz="2000" dirty="0">
                <a:solidFill>
                  <a:srgbClr val="000000"/>
                </a:solidFill>
                <a:latin typeface="DM Sans" pitchFamily="2" charset="0"/>
              </a:rPr>
              <a:t>When container is initiated in detached mode. It keeps running. It can be stopped in following two ways:</a:t>
            </a:r>
          </a:p>
          <a:p>
            <a:pPr lvl="1" eaLnBrk="1" hangingPunct="1">
              <a:spcAft>
                <a:spcPts val="400"/>
              </a:spcAft>
              <a:buSzPct val="100000"/>
              <a:buFont typeface="Arial" panose="020B0604020202020204" pitchFamily="34" charset="0"/>
              <a:buChar char="•"/>
            </a:pPr>
            <a:r>
              <a:rPr lang="en-US" altLang="en-US" sz="2000" dirty="0">
                <a:solidFill>
                  <a:srgbClr val="000000"/>
                </a:solidFill>
                <a:latin typeface="DM Sans" pitchFamily="2" charset="0"/>
              </a:rPr>
              <a:t>Get attached to the root and exit</a:t>
            </a:r>
          </a:p>
          <a:p>
            <a:pPr lvl="1" eaLnBrk="1" hangingPunct="1">
              <a:spcAft>
                <a:spcPts val="400"/>
              </a:spcAft>
              <a:buSzPct val="100000"/>
              <a:buFont typeface="Arial" panose="020B0604020202020204" pitchFamily="34" charset="0"/>
              <a:buChar char="•"/>
            </a:pPr>
            <a:r>
              <a:rPr lang="en-US" altLang="en-US" sz="2000" dirty="0">
                <a:solidFill>
                  <a:srgbClr val="000000"/>
                </a:solidFill>
                <a:latin typeface="DM Sans" pitchFamily="2" charset="0"/>
              </a:rPr>
              <a:t>Stop the container using the “stop” command</a:t>
            </a:r>
          </a:p>
        </p:txBody>
      </p:sp>
      <p:sp>
        <p:nvSpPr>
          <p:cNvPr id="2" name="Footer Placeholder 1">
            <a:extLst>
              <a:ext uri="{FF2B5EF4-FFF2-40B4-BE49-F238E27FC236}">
                <a16:creationId xmlns:a16="http://schemas.microsoft.com/office/drawing/2014/main" id="{B985BFC4-F84A-392B-1196-5970C780B24E}"/>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9442B3B-463E-656F-40F1-7FD7717810C5}"/>
              </a:ext>
            </a:extLst>
          </p:cNvPr>
          <p:cNvSpPr>
            <a:spLocks noGrp="1"/>
          </p:cNvSpPr>
          <p:nvPr>
            <p:ph type="sldNum" sz="quarter" idx="12"/>
          </p:nvPr>
        </p:nvSpPr>
        <p:spPr/>
        <p:txBody>
          <a:bodyPr/>
          <a:lstStyle/>
          <a:p>
            <a:pPr algn="l"/>
            <a:fld id="{AC618148-AE7B-4999-B781-E2BD6F485048}" type="slidenum">
              <a:rPr lang="en-IN" smtClean="0"/>
              <a:pPr algn="l"/>
              <a:t>74</a:t>
            </a:fld>
            <a:endParaRPr lang="en-IN" dirty="0"/>
          </a:p>
        </p:txBody>
      </p:sp>
      <p:sp>
        <p:nvSpPr>
          <p:cNvPr id="153603" name="Text Placeholder 1">
            <a:extLst>
              <a:ext uri="{FF2B5EF4-FFF2-40B4-BE49-F238E27FC236}">
                <a16:creationId xmlns:a16="http://schemas.microsoft.com/office/drawing/2014/main" id="{D6494717-5255-47C1-B488-0F7C8B739B6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r>
              <a:rPr lang="en-US" altLang="en-US" b="1" dirty="0">
                <a:solidFill>
                  <a:srgbClr val="0DBA4B"/>
                </a:solidFill>
              </a:rPr>
              <a:t>Stopping a container: Default Mode</a:t>
            </a:r>
          </a:p>
        </p:txBody>
      </p:sp>
      <p:sp>
        <p:nvSpPr>
          <p:cNvPr id="7" name="TextBox 1">
            <a:extLst>
              <a:ext uri="{FF2B5EF4-FFF2-40B4-BE49-F238E27FC236}">
                <a16:creationId xmlns:a16="http://schemas.microsoft.com/office/drawing/2014/main" id="{4AFD5D57-3BB6-471E-A9F0-E2FB544A3B32}"/>
              </a:ext>
            </a:extLst>
          </p:cNvPr>
          <p:cNvSpPr txBox="1">
            <a:spLocks noChangeArrowheads="1"/>
          </p:cNvSpPr>
          <p:nvPr/>
        </p:nvSpPr>
        <p:spPr bwMode="auto">
          <a:xfrm>
            <a:off x="445770" y="3643313"/>
            <a:ext cx="8225789" cy="400110"/>
          </a:xfrm>
          <a:prstGeom prst="rect">
            <a:avLst/>
          </a:prstGeom>
          <a:solidFill>
            <a:srgbClr val="0096D6"/>
          </a:solidFill>
          <a:ln w="9525">
            <a:solidFill>
              <a:srgbClr val="0070C0"/>
            </a:solidFill>
            <a:miter lim="800000"/>
            <a:headEnd/>
            <a:tailEnd/>
          </a:ln>
        </p:spPr>
        <p:txBody>
          <a:bodyPr wrap="square">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eaLnBrk="1" hangingPunct="1">
              <a:spcAft>
                <a:spcPts val="400"/>
              </a:spcAft>
              <a:buSzPct val="100000"/>
              <a:defRPr/>
            </a:pPr>
            <a:r>
              <a:rPr lang="en-US" altLang="en-US" sz="2000" dirty="0">
                <a:solidFill>
                  <a:schemeClr val="bg1"/>
                </a:solidFill>
                <a:latin typeface="DM Sans" pitchFamily="2" charset="0"/>
              </a:rPr>
              <a:t>By default a container exists as soon as its processes are executed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Box 1">
            <a:extLst>
              <a:ext uri="{FF2B5EF4-FFF2-40B4-BE49-F238E27FC236}">
                <a16:creationId xmlns:a16="http://schemas.microsoft.com/office/drawing/2014/main" id="{A72C8C71-313C-4A3E-8DBF-FEF675E21499}"/>
              </a:ext>
            </a:extLst>
          </p:cNvPr>
          <p:cNvSpPr txBox="1">
            <a:spLocks noChangeArrowheads="1"/>
          </p:cNvSpPr>
          <p:nvPr/>
        </p:nvSpPr>
        <p:spPr bwMode="auto">
          <a:xfrm>
            <a:off x="163513" y="749300"/>
            <a:ext cx="86502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pPr>
            <a:r>
              <a:rPr lang="en-US" altLang="en-US" sz="2000" dirty="0">
                <a:solidFill>
                  <a:srgbClr val="000000"/>
                </a:solidFill>
                <a:latin typeface="DM Sans" pitchFamily="2" charset="0"/>
              </a:rPr>
              <a:t>Start a stopped container by using the “start” command: </a:t>
            </a:r>
            <a:r>
              <a:rPr lang="en-US" altLang="en-US" sz="2000" dirty="0">
                <a:solidFill>
                  <a:srgbClr val="0070C0"/>
                </a:solidFill>
                <a:latin typeface="DM Sans" pitchFamily="2" charset="0"/>
              </a:rPr>
              <a:t>$ docker start</a:t>
            </a:r>
          </a:p>
        </p:txBody>
      </p:sp>
      <p:sp>
        <p:nvSpPr>
          <p:cNvPr id="2" name="Footer Placeholder 1">
            <a:extLst>
              <a:ext uri="{FF2B5EF4-FFF2-40B4-BE49-F238E27FC236}">
                <a16:creationId xmlns:a16="http://schemas.microsoft.com/office/drawing/2014/main" id="{10BD353F-4B39-37C5-EFE4-E1340AF49A26}"/>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825BFA63-E87E-80D5-9A1C-D74DAA1775B8}"/>
              </a:ext>
            </a:extLst>
          </p:cNvPr>
          <p:cNvSpPr>
            <a:spLocks noGrp="1"/>
          </p:cNvSpPr>
          <p:nvPr>
            <p:ph type="sldNum" sz="quarter" idx="12"/>
          </p:nvPr>
        </p:nvSpPr>
        <p:spPr/>
        <p:txBody>
          <a:bodyPr/>
          <a:lstStyle/>
          <a:p>
            <a:pPr algn="l"/>
            <a:fld id="{AC618148-AE7B-4999-B781-E2BD6F485048}" type="slidenum">
              <a:rPr lang="en-IN" smtClean="0"/>
              <a:pPr algn="l"/>
              <a:t>75</a:t>
            </a:fld>
            <a:endParaRPr lang="en-IN" dirty="0"/>
          </a:p>
        </p:txBody>
      </p:sp>
      <p:sp>
        <p:nvSpPr>
          <p:cNvPr id="154628" name="Text Placeholder 1">
            <a:extLst>
              <a:ext uri="{FF2B5EF4-FFF2-40B4-BE49-F238E27FC236}">
                <a16:creationId xmlns:a16="http://schemas.microsoft.com/office/drawing/2014/main" id="{D65B2C0E-A9BC-44D9-A56D-CF9E0BF0CF4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Restarting A Container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Box 1">
            <a:extLst>
              <a:ext uri="{FF2B5EF4-FFF2-40B4-BE49-F238E27FC236}">
                <a16:creationId xmlns:a16="http://schemas.microsoft.com/office/drawing/2014/main" id="{E8622BAF-4FB9-4005-8FC9-ADD3A2893F6E}"/>
              </a:ext>
            </a:extLst>
          </p:cNvPr>
          <p:cNvSpPr txBox="1">
            <a:spLocks noChangeArrowheads="1"/>
          </p:cNvSpPr>
          <p:nvPr/>
        </p:nvSpPr>
        <p:spPr bwMode="auto">
          <a:xfrm>
            <a:off x="163513" y="752475"/>
            <a:ext cx="8650287" cy="1166601"/>
          </a:xfrm>
          <a:prstGeom prst="rect">
            <a:avLst/>
          </a:prstGeom>
          <a:noFill/>
          <a:ln>
            <a:noFill/>
          </a:ln>
          <a:extLst>
            <a:ext uri="{909E8E84-426E-40dd-AFC4-6F175D3DCCD1}"/>
            <a:ext uri="{91240B29-F687-4f45-9708-019B960494DF}"/>
          </a:extLst>
        </p:spPr>
        <p:txBody>
          <a:bodyPr>
            <a:spAutoFit/>
          </a:bodyPr>
          <a:lstStyle>
            <a:lvl1pPr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lnSpc>
                <a:spcPct val="150000"/>
              </a:lnSpc>
              <a:spcAft>
                <a:spcPts val="400"/>
              </a:spcAft>
              <a:buSzPct val="100000"/>
              <a:buFont typeface="Wingdings" panose="05000000000000000000" pitchFamily="2" charset="2"/>
              <a:buChar char="ü"/>
              <a:defRPr/>
            </a:pPr>
            <a:r>
              <a:rPr lang="en-US" altLang="en-US" sz="1600" dirty="0">
                <a:solidFill>
                  <a:srgbClr val="000000"/>
                </a:solidFill>
                <a:latin typeface="DM Sans" pitchFamily="2" charset="0"/>
              </a:rPr>
              <a:t>Inspect containers and to view important information regarding config, IP address etc. where both the running and stopped containers can be inspected by the command: </a:t>
            </a:r>
            <a:r>
              <a:rPr lang="en-US" altLang="en-US" sz="1600" dirty="0">
                <a:solidFill>
                  <a:srgbClr val="0070C0"/>
                </a:solidFill>
                <a:latin typeface="DM Sans" pitchFamily="2" charset="0"/>
              </a:rPr>
              <a:t>$ </a:t>
            </a:r>
            <a:r>
              <a:rPr lang="en-US" altLang="en-US" sz="1600" dirty="0" err="1">
                <a:solidFill>
                  <a:srgbClr val="0070C0"/>
                </a:solidFill>
                <a:latin typeface="DM Sans" pitchFamily="2" charset="0"/>
              </a:rPr>
              <a:t>docker</a:t>
            </a:r>
            <a:r>
              <a:rPr lang="en-US" altLang="en-US" sz="1600" dirty="0">
                <a:solidFill>
                  <a:srgbClr val="0070C0"/>
                </a:solidFill>
                <a:latin typeface="DM Sans" pitchFamily="2" charset="0"/>
              </a:rPr>
              <a:t> inspect </a:t>
            </a:r>
          </a:p>
        </p:txBody>
      </p:sp>
      <p:sp>
        <p:nvSpPr>
          <p:cNvPr id="3" name="Footer Placeholder 2">
            <a:extLst>
              <a:ext uri="{FF2B5EF4-FFF2-40B4-BE49-F238E27FC236}">
                <a16:creationId xmlns:a16="http://schemas.microsoft.com/office/drawing/2014/main" id="{AE3FDC10-C4B8-614F-1716-C4CCF4CD42C2}"/>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CEBCC357-B691-1507-147B-AFDCAD47F79D}"/>
              </a:ext>
            </a:extLst>
          </p:cNvPr>
          <p:cNvSpPr>
            <a:spLocks noGrp="1"/>
          </p:cNvSpPr>
          <p:nvPr>
            <p:ph type="sldNum" sz="quarter" idx="12"/>
          </p:nvPr>
        </p:nvSpPr>
        <p:spPr/>
        <p:txBody>
          <a:bodyPr/>
          <a:lstStyle/>
          <a:p>
            <a:pPr algn="l"/>
            <a:fld id="{AC618148-AE7B-4999-B781-E2BD6F485048}" type="slidenum">
              <a:rPr lang="en-IN" smtClean="0"/>
              <a:pPr algn="l"/>
              <a:t>76</a:t>
            </a:fld>
            <a:endParaRPr lang="en-IN" dirty="0"/>
          </a:p>
        </p:txBody>
      </p:sp>
      <p:sp>
        <p:nvSpPr>
          <p:cNvPr id="155652" name="Text Placeholder 1">
            <a:extLst>
              <a:ext uri="{FF2B5EF4-FFF2-40B4-BE49-F238E27FC236}">
                <a16:creationId xmlns:a16="http://schemas.microsoft.com/office/drawing/2014/main" id="{48D21382-3635-40F0-AD56-50DA6DB7324A}"/>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Inspect Containers</a:t>
            </a:r>
          </a:p>
        </p:txBody>
      </p:sp>
      <p:pic>
        <p:nvPicPr>
          <p:cNvPr id="2" name="Picture 1">
            <a:extLst>
              <a:ext uri="{FF2B5EF4-FFF2-40B4-BE49-F238E27FC236}">
                <a16:creationId xmlns:a16="http://schemas.microsoft.com/office/drawing/2014/main" id="{2B6134BB-E084-4CDB-BBB5-72663E7F34E9}"/>
              </a:ext>
            </a:extLst>
          </p:cNvPr>
          <p:cNvPicPr>
            <a:picLocks noChangeAspect="1"/>
          </p:cNvPicPr>
          <p:nvPr/>
        </p:nvPicPr>
        <p:blipFill>
          <a:blip r:embed="rId2"/>
          <a:stretch>
            <a:fillRect/>
          </a:stretch>
        </p:blipFill>
        <p:spPr>
          <a:xfrm>
            <a:off x="445770" y="1822872"/>
            <a:ext cx="7515225" cy="296037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Box 1">
            <a:extLst>
              <a:ext uri="{FF2B5EF4-FFF2-40B4-BE49-F238E27FC236}">
                <a16:creationId xmlns:a16="http://schemas.microsoft.com/office/drawing/2014/main" id="{BDC36BBC-F9C8-482D-8645-96BF8847BF2C}"/>
              </a:ext>
            </a:extLst>
          </p:cNvPr>
          <p:cNvSpPr txBox="1">
            <a:spLocks noChangeArrowheads="1"/>
          </p:cNvSpPr>
          <p:nvPr/>
        </p:nvSpPr>
        <p:spPr bwMode="auto">
          <a:xfrm>
            <a:off x="94293" y="798030"/>
            <a:ext cx="8788400"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Aft>
                <a:spcPts val="400"/>
              </a:spcAft>
              <a:buSzPct val="100000"/>
              <a:buFont typeface="Wingdings" panose="05000000000000000000" pitchFamily="2" charset="2"/>
              <a:buChar char="ü"/>
            </a:pPr>
            <a:r>
              <a:rPr lang="en-US" altLang="en-US" sz="1600" dirty="0">
                <a:solidFill>
                  <a:srgbClr val="000000"/>
                </a:solidFill>
                <a:latin typeface="DM Sans" pitchFamily="2" charset="0"/>
              </a:rPr>
              <a:t>The basic usage of inspecting containers is </a:t>
            </a:r>
          </a:p>
          <a:p>
            <a:pPr lvl="1" eaLnBrk="1" hangingPunct="1">
              <a:spcAft>
                <a:spcPts val="400"/>
              </a:spcAft>
              <a:buSzPct val="100000"/>
              <a:buFont typeface="Wingdings" panose="05000000000000000000" pitchFamily="2" charset="2"/>
              <a:buChar char="ü"/>
            </a:pPr>
            <a:r>
              <a:rPr lang="en-US" altLang="en-US" sz="1600" dirty="0">
                <a:solidFill>
                  <a:srgbClr val="000000"/>
                </a:solidFill>
                <a:latin typeface="DM Sans" pitchFamily="2" charset="0"/>
              </a:rPr>
              <a:t>to verify that everything is fine </a:t>
            </a:r>
          </a:p>
          <a:p>
            <a:pPr lvl="1" eaLnBrk="1" hangingPunct="1">
              <a:spcAft>
                <a:spcPts val="400"/>
              </a:spcAft>
              <a:buSzPct val="100000"/>
              <a:buFont typeface="Wingdings" panose="05000000000000000000" pitchFamily="2" charset="2"/>
              <a:buChar char="ü"/>
            </a:pPr>
            <a:r>
              <a:rPr lang="en-US" altLang="en-US" sz="1600" dirty="0">
                <a:solidFill>
                  <a:srgbClr val="000000"/>
                </a:solidFill>
                <a:latin typeface="DM Sans" pitchFamily="2" charset="0"/>
              </a:rPr>
              <a:t>debug issues (if any) </a:t>
            </a:r>
          </a:p>
          <a:p>
            <a:pPr eaLnBrk="1" hangingPunct="1">
              <a:spcAft>
                <a:spcPts val="400"/>
              </a:spcAft>
              <a:buSzPct val="100000"/>
              <a:buFont typeface="Wingdings" panose="05000000000000000000" pitchFamily="2" charset="2"/>
              <a:buChar char="ü"/>
            </a:pPr>
            <a:r>
              <a:rPr lang="en-IN" altLang="en-US" sz="1600" dirty="0">
                <a:solidFill>
                  <a:srgbClr val="000000"/>
                </a:solidFill>
                <a:latin typeface="DM Sans" pitchFamily="2" charset="0"/>
              </a:rPr>
              <a:t>The inspect command is used to inspect</a:t>
            </a:r>
          </a:p>
          <a:p>
            <a:pPr lvl="1" eaLnBrk="1" hangingPunct="1">
              <a:spcAft>
                <a:spcPts val="400"/>
              </a:spcAft>
              <a:buSzPct val="100000"/>
              <a:buFont typeface="Wingdings" panose="05000000000000000000" pitchFamily="2" charset="2"/>
              <a:buChar char="ü"/>
            </a:pPr>
            <a:r>
              <a:rPr lang="en-IN" altLang="en-US" sz="1600" dirty="0">
                <a:solidFill>
                  <a:srgbClr val="000000"/>
                </a:solidFill>
                <a:latin typeface="DM Sans" pitchFamily="2" charset="0"/>
              </a:rPr>
              <a:t>Containers</a:t>
            </a:r>
          </a:p>
          <a:p>
            <a:pPr lvl="1" eaLnBrk="1" hangingPunct="1">
              <a:spcAft>
                <a:spcPts val="400"/>
              </a:spcAft>
              <a:buSzPct val="100000"/>
              <a:buFont typeface="Wingdings" panose="05000000000000000000" pitchFamily="2" charset="2"/>
              <a:buChar char="ü"/>
            </a:pPr>
            <a:r>
              <a:rPr lang="en-IN" altLang="en-US" sz="1600" dirty="0">
                <a:solidFill>
                  <a:srgbClr val="000000"/>
                </a:solidFill>
                <a:latin typeface="DM Sans" pitchFamily="2" charset="0"/>
              </a:rPr>
              <a:t>Networks</a:t>
            </a:r>
          </a:p>
          <a:p>
            <a:pPr lvl="1" eaLnBrk="1" hangingPunct="1">
              <a:spcAft>
                <a:spcPts val="400"/>
              </a:spcAft>
              <a:buSzPct val="100000"/>
              <a:buFont typeface="Wingdings" panose="05000000000000000000" pitchFamily="2" charset="2"/>
              <a:buChar char="ü"/>
            </a:pPr>
            <a:r>
              <a:rPr lang="en-IN" altLang="en-US" sz="1600" dirty="0">
                <a:solidFill>
                  <a:srgbClr val="000000"/>
                </a:solidFill>
                <a:latin typeface="DM Sans" pitchFamily="2" charset="0"/>
              </a:rPr>
              <a:t>Nodes</a:t>
            </a:r>
          </a:p>
          <a:p>
            <a:pPr lvl="1" eaLnBrk="1" hangingPunct="1">
              <a:spcAft>
                <a:spcPts val="400"/>
              </a:spcAft>
              <a:buSzPct val="100000"/>
              <a:buFont typeface="Wingdings" panose="05000000000000000000" pitchFamily="2" charset="2"/>
              <a:buChar char="ü"/>
            </a:pPr>
            <a:r>
              <a:rPr lang="en-IN" altLang="en-US" sz="1600" dirty="0">
                <a:solidFill>
                  <a:srgbClr val="000000"/>
                </a:solidFill>
                <a:latin typeface="DM Sans" pitchFamily="2" charset="0"/>
              </a:rPr>
              <a:t>……..</a:t>
            </a:r>
          </a:p>
          <a:p>
            <a:pPr eaLnBrk="1" hangingPunct="1">
              <a:spcAft>
                <a:spcPts val="400"/>
              </a:spcAft>
              <a:buSzPct val="100000"/>
              <a:buFont typeface="Wingdings" panose="05000000000000000000" pitchFamily="2" charset="2"/>
              <a:buChar char="ü"/>
            </a:pPr>
            <a:r>
              <a:rPr lang="en-IN" altLang="en-US" sz="1600" dirty="0">
                <a:solidFill>
                  <a:srgbClr val="000000"/>
                </a:solidFill>
                <a:latin typeface="DM Sans" pitchFamily="2" charset="0"/>
              </a:rPr>
              <a:t>The classical usage of these commands are in the Docker Pipeline plugin of Jenkins. This is used to work with Docker Swarm to inspect all nodes in a Swarm that can be used to run the jobs </a:t>
            </a:r>
          </a:p>
          <a:p>
            <a:pPr eaLnBrk="1" hangingPunct="1">
              <a:spcAft>
                <a:spcPts val="400"/>
              </a:spcAft>
              <a:buSzPct val="100000"/>
              <a:buFont typeface="Wingdings" panose="05000000000000000000" pitchFamily="2" charset="2"/>
              <a:buChar char="ü"/>
            </a:pPr>
            <a:r>
              <a:rPr lang="en-IN" altLang="en-US" sz="1600" dirty="0">
                <a:solidFill>
                  <a:srgbClr val="000000"/>
                </a:solidFill>
                <a:latin typeface="DM Sans" pitchFamily="2" charset="0"/>
              </a:rPr>
              <a:t>As a very advanced use case, the output of the docker inspect is used as an input to data visualizers to present your organization with real time data on containers, networks and nodes used in your docker infrastructure. </a:t>
            </a:r>
            <a:endParaRPr lang="en-US" altLang="en-US" sz="1600" dirty="0">
              <a:solidFill>
                <a:srgbClr val="000000"/>
              </a:solidFill>
              <a:latin typeface="DM Sans" pitchFamily="2" charset="0"/>
            </a:endParaRPr>
          </a:p>
        </p:txBody>
      </p:sp>
      <p:sp>
        <p:nvSpPr>
          <p:cNvPr id="2" name="Footer Placeholder 1">
            <a:extLst>
              <a:ext uri="{FF2B5EF4-FFF2-40B4-BE49-F238E27FC236}">
                <a16:creationId xmlns:a16="http://schemas.microsoft.com/office/drawing/2014/main" id="{4A212B88-D0FB-72C1-B993-932D3CAF7E87}"/>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FA86F3AB-BC85-258A-D210-51E86F5952DE}"/>
              </a:ext>
            </a:extLst>
          </p:cNvPr>
          <p:cNvSpPr>
            <a:spLocks noGrp="1"/>
          </p:cNvSpPr>
          <p:nvPr>
            <p:ph type="sldNum" sz="quarter" idx="12"/>
          </p:nvPr>
        </p:nvSpPr>
        <p:spPr/>
        <p:txBody>
          <a:bodyPr/>
          <a:lstStyle/>
          <a:p>
            <a:pPr algn="l"/>
            <a:fld id="{AC618148-AE7B-4999-B781-E2BD6F485048}" type="slidenum">
              <a:rPr lang="en-IN" smtClean="0"/>
              <a:pPr algn="l"/>
              <a:t>77</a:t>
            </a:fld>
            <a:endParaRPr lang="en-IN" dirty="0"/>
          </a:p>
        </p:txBody>
      </p:sp>
      <p:sp>
        <p:nvSpPr>
          <p:cNvPr id="157699" name="Text Placeholder 1">
            <a:extLst>
              <a:ext uri="{FF2B5EF4-FFF2-40B4-BE49-F238E27FC236}">
                <a16:creationId xmlns:a16="http://schemas.microsoft.com/office/drawing/2014/main" id="{120367B2-AF0F-42F6-B62E-08E143F1DB19}"/>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Why would we want to inspect containers?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A6B9FD-A172-B41F-C1D1-AF038EB2C005}"/>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8C15644E-A8E6-BD5D-9ED9-74DB418BC5F5}"/>
              </a:ext>
            </a:extLst>
          </p:cNvPr>
          <p:cNvSpPr>
            <a:spLocks noGrp="1"/>
          </p:cNvSpPr>
          <p:nvPr>
            <p:ph type="sldNum" sz="quarter" idx="12"/>
          </p:nvPr>
        </p:nvSpPr>
        <p:spPr/>
        <p:txBody>
          <a:bodyPr/>
          <a:lstStyle/>
          <a:p>
            <a:pPr algn="l"/>
            <a:fld id="{AC618148-AE7B-4999-B781-E2BD6F485048}" type="slidenum">
              <a:rPr lang="en-IN" smtClean="0"/>
              <a:pPr algn="l"/>
              <a:t>78</a:t>
            </a:fld>
            <a:endParaRPr lang="en-IN" dirty="0"/>
          </a:p>
        </p:txBody>
      </p:sp>
      <p:sp>
        <p:nvSpPr>
          <p:cNvPr id="158722" name="Text Placeholder 1">
            <a:extLst>
              <a:ext uri="{FF2B5EF4-FFF2-40B4-BE49-F238E27FC236}">
                <a16:creationId xmlns:a16="http://schemas.microsoft.com/office/drawing/2014/main" id="{51EC7EA5-F9B2-4566-BA37-15C57FDFFD62}"/>
              </a:ext>
            </a:extLst>
          </p:cNvPr>
          <p:cNvSpPr>
            <a:spLocks noGrp="1"/>
          </p:cNvSpPr>
          <p:nvPr>
            <p:ph type="body" sz="quarter" idx="4294967295"/>
          </p:nvPr>
        </p:nvSpPr>
        <p:spPr>
          <a:xfrm>
            <a:off x="0" y="96838"/>
            <a:ext cx="8029575" cy="442912"/>
          </a:xfrm>
        </p:spPr>
        <p:txBody>
          <a:bodyPr>
            <a:normAutofit fontScale="92500" lnSpcReduction="10000"/>
          </a:bodyPr>
          <a:lstStyle/>
          <a:p>
            <a:pPr marL="0" indent="0" eaLnBrk="1" hangingPunct="1">
              <a:buNone/>
            </a:pPr>
            <a:r>
              <a:rPr lang="en-US" altLang="en-US" b="1" dirty="0">
                <a:solidFill>
                  <a:srgbClr val="0DBA4B"/>
                </a:solidFill>
              </a:rPr>
              <a:t>Removing Images: Use Cases</a:t>
            </a:r>
          </a:p>
        </p:txBody>
      </p:sp>
      <p:sp>
        <p:nvSpPr>
          <p:cNvPr id="10" name="Rectangle 9">
            <a:extLst>
              <a:ext uri="{FF2B5EF4-FFF2-40B4-BE49-F238E27FC236}">
                <a16:creationId xmlns:a16="http://schemas.microsoft.com/office/drawing/2014/main" id="{B0248991-B287-4937-B547-4285B7DBF23D}"/>
              </a:ext>
            </a:extLst>
          </p:cNvPr>
          <p:cNvSpPr/>
          <p:nvPr/>
        </p:nvSpPr>
        <p:spPr>
          <a:xfrm>
            <a:off x="-7938" y="655638"/>
            <a:ext cx="2589213"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latin typeface="DM Sans" pitchFamily="2" charset="0"/>
            </a:endParaRPr>
          </a:p>
        </p:txBody>
      </p:sp>
      <p:cxnSp>
        <p:nvCxnSpPr>
          <p:cNvPr id="12" name="Straight Connector 11">
            <a:extLst>
              <a:ext uri="{FF2B5EF4-FFF2-40B4-BE49-F238E27FC236}">
                <a16:creationId xmlns:a16="http://schemas.microsoft.com/office/drawing/2014/main" id="{F3A45BD9-8CE4-4A4C-B215-E12A2D323212}"/>
              </a:ext>
            </a:extLst>
          </p:cNvPr>
          <p:cNvCxnSpPr>
            <a:endCxn id="15" idx="4"/>
          </p:cNvCxnSpPr>
          <p:nvPr/>
        </p:nvCxnSpPr>
        <p:spPr bwMode="auto">
          <a:xfrm flipH="1">
            <a:off x="139700" y="2222500"/>
            <a:ext cx="0" cy="72072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94B90EE2-0D63-4088-ACC4-F0336CDB14EA}"/>
              </a:ext>
            </a:extLst>
          </p:cNvPr>
          <p:cNvSpPr/>
          <p:nvPr/>
        </p:nvSpPr>
        <p:spPr bwMode="auto">
          <a:xfrm>
            <a:off x="74613" y="22225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latin typeface="DM Sans" pitchFamily="2" charset="0"/>
            </a:endParaRPr>
          </a:p>
        </p:txBody>
      </p:sp>
      <p:sp>
        <p:nvSpPr>
          <p:cNvPr id="14" name="Oval 13">
            <a:extLst>
              <a:ext uri="{FF2B5EF4-FFF2-40B4-BE49-F238E27FC236}">
                <a16:creationId xmlns:a16="http://schemas.microsoft.com/office/drawing/2014/main" id="{4E786E38-19C7-4E8C-B3A3-48583473496B}"/>
              </a:ext>
            </a:extLst>
          </p:cNvPr>
          <p:cNvSpPr/>
          <p:nvPr/>
        </p:nvSpPr>
        <p:spPr bwMode="auto">
          <a:xfrm>
            <a:off x="65088" y="2519363"/>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latin typeface="DM Sans" pitchFamily="2" charset="0"/>
            </a:endParaRPr>
          </a:p>
        </p:txBody>
      </p:sp>
      <p:sp>
        <p:nvSpPr>
          <p:cNvPr id="15" name="Oval 14">
            <a:extLst>
              <a:ext uri="{FF2B5EF4-FFF2-40B4-BE49-F238E27FC236}">
                <a16:creationId xmlns:a16="http://schemas.microsoft.com/office/drawing/2014/main" id="{C33A27DA-8292-4422-9ED8-EE7E74F639C3}"/>
              </a:ext>
            </a:extLst>
          </p:cNvPr>
          <p:cNvSpPr/>
          <p:nvPr/>
        </p:nvSpPr>
        <p:spPr bwMode="auto">
          <a:xfrm>
            <a:off x="74613" y="2816225"/>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latin typeface="DM Sans" pitchFamily="2" charset="0"/>
            </a:endParaRPr>
          </a:p>
        </p:txBody>
      </p:sp>
      <p:sp>
        <p:nvSpPr>
          <p:cNvPr id="158728" name="Rectangle 144">
            <a:extLst>
              <a:ext uri="{FF2B5EF4-FFF2-40B4-BE49-F238E27FC236}">
                <a16:creationId xmlns:a16="http://schemas.microsoft.com/office/drawing/2014/main" id="{81FBBCC1-D7CD-440B-8024-449A31470A39}"/>
              </a:ext>
            </a:extLst>
          </p:cNvPr>
          <p:cNvSpPr>
            <a:spLocks noChangeArrowheads="1"/>
          </p:cNvSpPr>
          <p:nvPr/>
        </p:nvSpPr>
        <p:spPr bwMode="auto">
          <a:xfrm>
            <a:off x="-112713" y="1739900"/>
            <a:ext cx="18415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sz="1800">
              <a:solidFill>
                <a:schemeClr val="bg1"/>
              </a:solidFill>
              <a:latin typeface="DM Sans" pitchFamily="2" charset="0"/>
            </a:endParaRPr>
          </a:p>
        </p:txBody>
      </p:sp>
      <p:sp>
        <p:nvSpPr>
          <p:cNvPr id="158729" name="Rectangle 145">
            <a:extLst>
              <a:ext uri="{FF2B5EF4-FFF2-40B4-BE49-F238E27FC236}">
                <a16:creationId xmlns:a16="http://schemas.microsoft.com/office/drawing/2014/main" id="{9D6A4513-5154-4B38-83B0-9532D92C77B4}"/>
              </a:ext>
            </a:extLst>
          </p:cNvPr>
          <p:cNvSpPr>
            <a:spLocks noChangeArrowheads="1"/>
          </p:cNvSpPr>
          <p:nvPr/>
        </p:nvSpPr>
        <p:spPr bwMode="auto">
          <a:xfrm>
            <a:off x="223838" y="2132013"/>
            <a:ext cx="25090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latin typeface="DM Sans" pitchFamily="2" charset="0"/>
              </a:rPr>
              <a:t>With Associated Containers</a:t>
            </a:r>
          </a:p>
        </p:txBody>
      </p:sp>
      <p:sp>
        <p:nvSpPr>
          <p:cNvPr id="158730" name="Rectangle 146">
            <a:extLst>
              <a:ext uri="{FF2B5EF4-FFF2-40B4-BE49-F238E27FC236}">
                <a16:creationId xmlns:a16="http://schemas.microsoft.com/office/drawing/2014/main" id="{449BEB86-C3B7-403F-8330-9A5065DED040}"/>
              </a:ext>
            </a:extLst>
          </p:cNvPr>
          <p:cNvSpPr>
            <a:spLocks noChangeArrowheads="1"/>
          </p:cNvSpPr>
          <p:nvPr/>
        </p:nvSpPr>
        <p:spPr bwMode="auto">
          <a:xfrm>
            <a:off x="223838" y="2428875"/>
            <a:ext cx="27863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latin typeface="DM Sans" pitchFamily="2" charset="0"/>
              </a:rPr>
              <a:t>Without Associated Containers</a:t>
            </a:r>
          </a:p>
        </p:txBody>
      </p:sp>
      <p:sp>
        <p:nvSpPr>
          <p:cNvPr id="158731" name="Rectangle 147">
            <a:extLst>
              <a:ext uri="{FF2B5EF4-FFF2-40B4-BE49-F238E27FC236}">
                <a16:creationId xmlns:a16="http://schemas.microsoft.com/office/drawing/2014/main" id="{227E88F1-1CFF-4A1B-902D-18CAF3FD0964}"/>
              </a:ext>
            </a:extLst>
          </p:cNvPr>
          <p:cNvSpPr>
            <a:spLocks noChangeArrowheads="1"/>
          </p:cNvSpPr>
          <p:nvPr/>
        </p:nvSpPr>
        <p:spPr bwMode="auto">
          <a:xfrm>
            <a:off x="223838" y="2725738"/>
            <a:ext cx="17411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a:solidFill>
                  <a:schemeClr val="bg1"/>
                </a:solidFill>
                <a:latin typeface="DM Sans" pitchFamily="2" charset="0"/>
              </a:rPr>
              <a:t>Removing by force</a:t>
            </a:r>
          </a:p>
        </p:txBody>
      </p:sp>
      <p:graphicFrame>
        <p:nvGraphicFramePr>
          <p:cNvPr id="6" name="Diagram 5">
            <a:extLst>
              <a:ext uri="{FF2B5EF4-FFF2-40B4-BE49-F238E27FC236}">
                <a16:creationId xmlns:a16="http://schemas.microsoft.com/office/drawing/2014/main" id="{E45E4EF0-802E-4D34-B835-CADABFCE61CC}"/>
              </a:ext>
            </a:extLst>
          </p:cNvPr>
          <p:cNvGraphicFramePr/>
          <p:nvPr>
            <p:extLst>
              <p:ext uri="{D42A27DB-BD31-4B8C-83A1-F6EECF244321}">
                <p14:modId xmlns:p14="http://schemas.microsoft.com/office/powerpoint/2010/main" val="3526804104"/>
              </p:ext>
            </p:extLst>
          </p:nvPr>
        </p:nvGraphicFramePr>
        <p:xfrm>
          <a:off x="2728355" y="84772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Box 1">
            <a:extLst>
              <a:ext uri="{FF2B5EF4-FFF2-40B4-BE49-F238E27FC236}">
                <a16:creationId xmlns:a16="http://schemas.microsoft.com/office/drawing/2014/main" id="{DAFD4E33-8CF3-46E4-A634-FA9E77995FF8}"/>
              </a:ext>
            </a:extLst>
          </p:cNvPr>
          <p:cNvSpPr txBox="1">
            <a:spLocks noChangeArrowheads="1"/>
          </p:cNvSpPr>
          <p:nvPr/>
        </p:nvSpPr>
        <p:spPr bwMode="auto">
          <a:xfrm>
            <a:off x="2581275" y="752475"/>
            <a:ext cx="6324600"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ts val="400"/>
              </a:spcAft>
              <a:buClr>
                <a:schemeClr val="tx1"/>
              </a:buClr>
              <a:buSzPct val="100000"/>
              <a:buFont typeface="Wingdings" panose="05000000000000000000" pitchFamily="2" charset="2"/>
              <a:buChar char="ü"/>
            </a:pPr>
            <a:r>
              <a:rPr lang="en-US" altLang="en-US" sz="1400">
                <a:solidFill>
                  <a:srgbClr val="0070C0"/>
                </a:solidFill>
                <a:latin typeface="DM Sans" pitchFamily="2" charset="0"/>
              </a:rPr>
              <a:t>Removing Images with attached container: </a:t>
            </a:r>
          </a:p>
          <a:p>
            <a:pPr lvl="1" eaLnBrk="1" hangingPunct="1">
              <a:lnSpc>
                <a:spcPct val="150000"/>
              </a:lnSpc>
              <a:spcAft>
                <a:spcPts val="400"/>
              </a:spcAft>
              <a:buSzPct val="100000"/>
              <a:buFont typeface="Arial" panose="020B0604020202020204" pitchFamily="34" charset="0"/>
              <a:buChar char="•"/>
            </a:pPr>
            <a:r>
              <a:rPr lang="en-US" altLang="en-US" sz="1400">
                <a:solidFill>
                  <a:srgbClr val="000000"/>
                </a:solidFill>
                <a:latin typeface="DM Sans" pitchFamily="2" charset="0"/>
              </a:rPr>
              <a:t>Docker will not allow you to remove an image if there are containers attached with the image</a:t>
            </a:r>
          </a:p>
          <a:p>
            <a:pPr lvl="1" eaLnBrk="1" hangingPunct="1">
              <a:lnSpc>
                <a:spcPct val="150000"/>
              </a:lnSpc>
              <a:spcAft>
                <a:spcPts val="400"/>
              </a:spcAft>
              <a:buSzPct val="100000"/>
              <a:buFont typeface="Arial" panose="020B0604020202020204" pitchFamily="34" charset="0"/>
              <a:buChar char="•"/>
            </a:pPr>
            <a:r>
              <a:rPr lang="en-US" altLang="en-US" sz="1400">
                <a:solidFill>
                  <a:srgbClr val="000000"/>
                </a:solidFill>
                <a:latin typeface="DM Sans" pitchFamily="2" charset="0"/>
              </a:rPr>
              <a:t>The running containers will have to be removed first and then the image can be removed</a:t>
            </a:r>
          </a:p>
          <a:p>
            <a:pPr lvl="1" eaLnBrk="1" hangingPunct="1">
              <a:lnSpc>
                <a:spcPct val="150000"/>
              </a:lnSpc>
              <a:spcAft>
                <a:spcPts val="400"/>
              </a:spcAft>
              <a:buSzPct val="100000"/>
              <a:buFont typeface="Arial" panose="020B0604020202020204" pitchFamily="34" charset="0"/>
              <a:buChar char="•"/>
            </a:pPr>
            <a:r>
              <a:rPr lang="en-US" altLang="en-US" sz="1400">
                <a:solidFill>
                  <a:srgbClr val="000000"/>
                </a:solidFill>
                <a:latin typeface="DM Sans" pitchFamily="2" charset="0"/>
              </a:rPr>
              <a:t>Using </a:t>
            </a:r>
            <a:r>
              <a:rPr lang="mr-IN" altLang="en-US" sz="1400" b="1">
                <a:solidFill>
                  <a:srgbClr val="0070C0"/>
                </a:solidFill>
                <a:latin typeface="DM Sans" pitchFamily="2" charset="0"/>
              </a:rPr>
              <a:t>–</a:t>
            </a:r>
            <a:r>
              <a:rPr lang="en-US" altLang="en-US" sz="1400" b="1">
                <a:solidFill>
                  <a:srgbClr val="0070C0"/>
                </a:solidFill>
                <a:latin typeface="DM Sans" pitchFamily="2" charset="0"/>
              </a:rPr>
              <a:t>f </a:t>
            </a:r>
            <a:r>
              <a:rPr lang="en-US" altLang="en-US" sz="1400">
                <a:solidFill>
                  <a:srgbClr val="000000"/>
                </a:solidFill>
                <a:latin typeface="DM Sans" pitchFamily="2" charset="0"/>
              </a:rPr>
              <a:t>command, the images can be removed forcefully making the associated containers orphan which is not advisable though.</a:t>
            </a:r>
          </a:p>
        </p:txBody>
      </p:sp>
      <p:sp>
        <p:nvSpPr>
          <p:cNvPr id="2" name="Footer Placeholder 1">
            <a:extLst>
              <a:ext uri="{FF2B5EF4-FFF2-40B4-BE49-F238E27FC236}">
                <a16:creationId xmlns:a16="http://schemas.microsoft.com/office/drawing/2014/main" id="{744A9889-8BAB-83F3-D5EC-052877C290CE}"/>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DEC28DFD-A8B4-109F-2FE6-2A7FC95A4813}"/>
              </a:ext>
            </a:extLst>
          </p:cNvPr>
          <p:cNvSpPr>
            <a:spLocks noGrp="1"/>
          </p:cNvSpPr>
          <p:nvPr>
            <p:ph type="sldNum" sz="quarter" idx="12"/>
          </p:nvPr>
        </p:nvSpPr>
        <p:spPr/>
        <p:txBody>
          <a:bodyPr/>
          <a:lstStyle/>
          <a:p>
            <a:pPr algn="l"/>
            <a:fld id="{AC618148-AE7B-4999-B781-E2BD6F485048}" type="slidenum">
              <a:rPr lang="en-IN" smtClean="0"/>
              <a:pPr algn="l"/>
              <a:t>79</a:t>
            </a:fld>
            <a:endParaRPr lang="en-IN" dirty="0"/>
          </a:p>
        </p:txBody>
      </p:sp>
      <p:sp>
        <p:nvSpPr>
          <p:cNvPr id="159747" name="Text Placeholder 1">
            <a:extLst>
              <a:ext uri="{FF2B5EF4-FFF2-40B4-BE49-F238E27FC236}">
                <a16:creationId xmlns:a16="http://schemas.microsoft.com/office/drawing/2014/main" id="{3EACBA7C-5563-4FF5-AE17-BAFC1A664A9B}"/>
              </a:ext>
            </a:extLst>
          </p:cNvPr>
          <p:cNvSpPr>
            <a:spLocks noGrp="1"/>
          </p:cNvSpPr>
          <p:nvPr>
            <p:ph type="body" sz="quarter" idx="4294967295"/>
          </p:nvPr>
        </p:nvSpPr>
        <p:spPr>
          <a:xfrm>
            <a:off x="0" y="96838"/>
            <a:ext cx="8029575" cy="442912"/>
          </a:xfrm>
        </p:spPr>
        <p:txBody>
          <a:bodyPr>
            <a:normAutofit fontScale="92500" lnSpcReduction="10000"/>
          </a:bodyPr>
          <a:lstStyle/>
          <a:p>
            <a:pPr marL="0" indent="0" eaLnBrk="1" hangingPunct="1">
              <a:buNone/>
            </a:pPr>
            <a:r>
              <a:rPr lang="en-US" altLang="en-US" b="1" dirty="0">
                <a:solidFill>
                  <a:srgbClr val="0DBA4B"/>
                </a:solidFill>
              </a:rPr>
              <a:t>Removing Images: With Associated Containers</a:t>
            </a:r>
          </a:p>
        </p:txBody>
      </p:sp>
      <p:sp>
        <p:nvSpPr>
          <p:cNvPr id="4" name="Rectangle 3">
            <a:extLst>
              <a:ext uri="{FF2B5EF4-FFF2-40B4-BE49-F238E27FC236}">
                <a16:creationId xmlns:a16="http://schemas.microsoft.com/office/drawing/2014/main" id="{2EC58859-A9BE-42B4-9518-D33203AFA529}"/>
              </a:ext>
            </a:extLst>
          </p:cNvPr>
          <p:cNvSpPr/>
          <p:nvPr/>
        </p:nvSpPr>
        <p:spPr>
          <a:xfrm>
            <a:off x="1588" y="655638"/>
            <a:ext cx="2587625"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latin typeface="DM Sans" pitchFamily="2" charset="0"/>
            </a:endParaRPr>
          </a:p>
        </p:txBody>
      </p:sp>
      <p:cxnSp>
        <p:nvCxnSpPr>
          <p:cNvPr id="5" name="Straight Connector 4">
            <a:extLst>
              <a:ext uri="{FF2B5EF4-FFF2-40B4-BE49-F238E27FC236}">
                <a16:creationId xmlns:a16="http://schemas.microsoft.com/office/drawing/2014/main" id="{DAA0A9B0-3B0D-4CA1-BBE0-F4DB223F539F}"/>
              </a:ext>
            </a:extLst>
          </p:cNvPr>
          <p:cNvCxnSpPr>
            <a:endCxn id="8" idx="4"/>
          </p:cNvCxnSpPr>
          <p:nvPr/>
        </p:nvCxnSpPr>
        <p:spPr bwMode="auto">
          <a:xfrm flipH="1">
            <a:off x="139700" y="2222500"/>
            <a:ext cx="0" cy="72072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12845816-F1AB-4E7F-A67C-D217525FD0AB}"/>
              </a:ext>
            </a:extLst>
          </p:cNvPr>
          <p:cNvSpPr/>
          <p:nvPr/>
        </p:nvSpPr>
        <p:spPr bwMode="auto">
          <a:xfrm>
            <a:off x="75368" y="2221716"/>
            <a:ext cx="127570" cy="127578"/>
          </a:xfrm>
          <a:prstGeom prst="ellipse">
            <a:avLst/>
          </a:prstGeom>
          <a:solidFill>
            <a:schemeClr val="bg1"/>
          </a:solidFill>
          <a:ln>
            <a:noFill/>
          </a:ln>
          <a:effectLst>
            <a:glow rad="101600">
              <a:schemeClr val="tx1">
                <a:alpha val="4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latin typeface="DM Sans" pitchFamily="2" charset="0"/>
            </a:endParaRPr>
          </a:p>
        </p:txBody>
      </p:sp>
      <p:sp>
        <p:nvSpPr>
          <p:cNvPr id="7" name="Oval 6">
            <a:extLst>
              <a:ext uri="{FF2B5EF4-FFF2-40B4-BE49-F238E27FC236}">
                <a16:creationId xmlns:a16="http://schemas.microsoft.com/office/drawing/2014/main" id="{5765F051-EDA2-49C7-8277-8A2DD41D2C1E}"/>
              </a:ext>
            </a:extLst>
          </p:cNvPr>
          <p:cNvSpPr/>
          <p:nvPr/>
        </p:nvSpPr>
        <p:spPr bwMode="auto">
          <a:xfrm>
            <a:off x="65088" y="2519363"/>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latin typeface="DM Sans" pitchFamily="2" charset="0"/>
            </a:endParaRPr>
          </a:p>
        </p:txBody>
      </p:sp>
      <p:sp>
        <p:nvSpPr>
          <p:cNvPr id="8" name="Oval 7">
            <a:extLst>
              <a:ext uri="{FF2B5EF4-FFF2-40B4-BE49-F238E27FC236}">
                <a16:creationId xmlns:a16="http://schemas.microsoft.com/office/drawing/2014/main" id="{0B2B8BFA-5D1E-46B1-876C-5CE104392EBC}"/>
              </a:ext>
            </a:extLst>
          </p:cNvPr>
          <p:cNvSpPr/>
          <p:nvPr/>
        </p:nvSpPr>
        <p:spPr bwMode="auto">
          <a:xfrm>
            <a:off x="74613" y="2816225"/>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rgbClr val="0070C0"/>
              </a:solidFill>
              <a:latin typeface="DM Sans" pitchFamily="2" charset="0"/>
            </a:endParaRPr>
          </a:p>
        </p:txBody>
      </p:sp>
      <p:sp>
        <p:nvSpPr>
          <p:cNvPr id="9" name="Rectangle 144">
            <a:extLst>
              <a:ext uri="{FF2B5EF4-FFF2-40B4-BE49-F238E27FC236}">
                <a16:creationId xmlns:a16="http://schemas.microsoft.com/office/drawing/2014/main" id="{6C00244A-4412-47C8-A967-5E8BED6975B1}"/>
              </a:ext>
            </a:extLst>
          </p:cNvPr>
          <p:cNvSpPr>
            <a:spLocks noChangeArrowheads="1"/>
          </p:cNvSpPr>
          <p:nvPr/>
        </p:nvSpPr>
        <p:spPr bwMode="auto">
          <a:xfrm>
            <a:off x="-112713" y="1739900"/>
            <a:ext cx="184151" cy="369888"/>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endParaRPr lang="en-US" altLang="en-US" sz="1800">
              <a:solidFill>
                <a:schemeClr val="bg1"/>
              </a:solidFill>
              <a:latin typeface="DM Sans" pitchFamily="2" charset="0"/>
            </a:endParaRPr>
          </a:p>
        </p:txBody>
      </p:sp>
      <p:sp>
        <p:nvSpPr>
          <p:cNvPr id="10" name="Rectangle 145">
            <a:extLst>
              <a:ext uri="{FF2B5EF4-FFF2-40B4-BE49-F238E27FC236}">
                <a16:creationId xmlns:a16="http://schemas.microsoft.com/office/drawing/2014/main" id="{92E295FC-42E7-4D38-9C86-E3C36CFBB7CA}"/>
              </a:ext>
            </a:extLst>
          </p:cNvPr>
          <p:cNvSpPr>
            <a:spLocks noChangeArrowheads="1"/>
          </p:cNvSpPr>
          <p:nvPr/>
        </p:nvSpPr>
        <p:spPr bwMode="auto">
          <a:xfrm>
            <a:off x="223838" y="2132013"/>
            <a:ext cx="2629246"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chemeClr val="bg1"/>
                </a:solidFill>
                <a:latin typeface="DM Sans" pitchFamily="2" charset="0"/>
              </a:rPr>
              <a:t>With Associated Containers</a:t>
            </a:r>
          </a:p>
        </p:txBody>
      </p:sp>
      <p:sp>
        <p:nvSpPr>
          <p:cNvPr id="11" name="Rectangle 146">
            <a:extLst>
              <a:ext uri="{FF2B5EF4-FFF2-40B4-BE49-F238E27FC236}">
                <a16:creationId xmlns:a16="http://schemas.microsoft.com/office/drawing/2014/main" id="{DA868D9B-A5FB-4E37-A6E0-2F492C76F2E2}"/>
              </a:ext>
            </a:extLst>
          </p:cNvPr>
          <p:cNvSpPr>
            <a:spLocks noChangeArrowheads="1"/>
          </p:cNvSpPr>
          <p:nvPr/>
        </p:nvSpPr>
        <p:spPr bwMode="auto">
          <a:xfrm>
            <a:off x="223838" y="2428875"/>
            <a:ext cx="2786340"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Without Associated Containers</a:t>
            </a:r>
          </a:p>
        </p:txBody>
      </p:sp>
      <p:sp>
        <p:nvSpPr>
          <p:cNvPr id="12" name="Rectangle 147">
            <a:extLst>
              <a:ext uri="{FF2B5EF4-FFF2-40B4-BE49-F238E27FC236}">
                <a16:creationId xmlns:a16="http://schemas.microsoft.com/office/drawing/2014/main" id="{DCA6EC99-DFE1-4422-B7F5-866A39F87E60}"/>
              </a:ext>
            </a:extLst>
          </p:cNvPr>
          <p:cNvSpPr>
            <a:spLocks noChangeArrowheads="1"/>
          </p:cNvSpPr>
          <p:nvPr/>
        </p:nvSpPr>
        <p:spPr bwMode="auto">
          <a:xfrm>
            <a:off x="223838" y="2725738"/>
            <a:ext cx="1741182"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Removing by force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6251F8-24F4-2278-84B6-C73F65D9B504}"/>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B897EC4C-5324-3BEF-45F3-8FE3C90F9443}"/>
              </a:ext>
            </a:extLst>
          </p:cNvPr>
          <p:cNvSpPr>
            <a:spLocks noGrp="1"/>
          </p:cNvSpPr>
          <p:nvPr>
            <p:ph type="sldNum" sz="quarter" idx="12"/>
          </p:nvPr>
        </p:nvSpPr>
        <p:spPr/>
        <p:txBody>
          <a:bodyPr/>
          <a:lstStyle/>
          <a:p>
            <a:pPr algn="l"/>
            <a:fld id="{AC618148-AE7B-4999-B781-E2BD6F485048}" type="slidenum">
              <a:rPr lang="en-IN" smtClean="0"/>
              <a:pPr algn="l"/>
              <a:t>8</a:t>
            </a:fld>
            <a:endParaRPr lang="en-IN" dirty="0"/>
          </a:p>
        </p:txBody>
      </p:sp>
      <p:sp>
        <p:nvSpPr>
          <p:cNvPr id="55299" name="Rectangle 2">
            <a:extLst>
              <a:ext uri="{FF2B5EF4-FFF2-40B4-BE49-F238E27FC236}">
                <a16:creationId xmlns:a16="http://schemas.microsoft.com/office/drawing/2014/main" id="{CF7F5C5D-DE45-4805-8506-0BB7A1DD48DD}"/>
              </a:ext>
            </a:extLst>
          </p:cNvPr>
          <p:cNvSpPr>
            <a:spLocks noChangeArrowheads="1"/>
          </p:cNvSpPr>
          <p:nvPr/>
        </p:nvSpPr>
        <p:spPr bwMode="auto">
          <a:xfrm>
            <a:off x="187325" y="1191600"/>
            <a:ext cx="898842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dirty="0">
                <a:solidFill>
                  <a:srgbClr val="0070C0"/>
                </a:solidFill>
              </a:rPr>
              <a:t>Docker has revolutionized software packaging and deployment: </a:t>
            </a:r>
          </a:p>
          <a:p>
            <a:pPr eaLnBrk="1" hangingPunct="1"/>
            <a:r>
              <a:rPr lang="en-US" altLang="en-US" sz="1400" dirty="0"/>
              <a:t>Instead of deploying the final set of artifacts such as EXE and JAR files to the target environment, ops teams are now packaging the entire application as a Docker Image. </a:t>
            </a:r>
          </a:p>
          <a:p>
            <a:pPr eaLnBrk="1" hangingPunct="1"/>
            <a:r>
              <a:rPr lang="en-US" altLang="en-US" sz="1400" dirty="0"/>
              <a:t>This image shares the same build version before getting published to a central registry. </a:t>
            </a:r>
          </a:p>
          <a:p>
            <a:pPr eaLnBrk="1" hangingPunct="1"/>
            <a:r>
              <a:rPr lang="en-US" altLang="en-US" sz="1400" dirty="0"/>
              <a:t>It is then picked up by various environments – development, testing, staging, and production – for final deployment</a:t>
            </a:r>
          </a:p>
          <a:p>
            <a:pPr eaLnBrk="1" hangingPunct="1"/>
            <a:endParaRPr lang="en-US" altLang="en-US" sz="1400" dirty="0">
              <a:solidFill>
                <a:srgbClr val="0070C0"/>
              </a:solidFill>
            </a:endParaRPr>
          </a:p>
          <a:p>
            <a:pPr eaLnBrk="1" hangingPunct="1"/>
            <a:r>
              <a:rPr lang="en-US" altLang="en-US" sz="1400" dirty="0">
                <a:solidFill>
                  <a:srgbClr val="0070C0"/>
                </a:solidFill>
              </a:rPr>
              <a:t>Docker containers provide the basis for immutable infrastructure:</a:t>
            </a:r>
          </a:p>
          <a:p>
            <a:pPr eaLnBrk="1" hangingPunct="1"/>
            <a:r>
              <a:rPr lang="en-US" altLang="en-US" sz="1400" dirty="0"/>
              <a:t>Applications can be added, removed, cloned and/or its constituencies can change, without leaving any residues behind. Whatever mess a failed deployment can cause is constrained within the container. </a:t>
            </a:r>
          </a:p>
          <a:p>
            <a:pPr eaLnBrk="1" hangingPunct="1"/>
            <a:r>
              <a:rPr lang="en-US" altLang="en-US" sz="1400" dirty="0"/>
              <a:t>Deleting and adding become so much easier that you stop thinking about how to update the state of a running application.</a:t>
            </a:r>
          </a:p>
        </p:txBody>
      </p:sp>
      <p:sp>
        <p:nvSpPr>
          <p:cNvPr id="4" name="Text Placeholder 1">
            <a:extLst>
              <a:ext uri="{FF2B5EF4-FFF2-40B4-BE49-F238E27FC236}">
                <a16:creationId xmlns:a16="http://schemas.microsoft.com/office/drawing/2014/main" id="{D4D46A54-A300-7CE0-9A95-28E752CA212B}"/>
              </a:ext>
            </a:extLst>
          </p:cNvPr>
          <p:cNvSpPr txBox="1">
            <a:spLocks/>
          </p:cNvSpPr>
          <p:nvPr/>
        </p:nvSpPr>
        <p:spPr>
          <a:xfrm>
            <a:off x="187325" y="565309"/>
            <a:ext cx="8550275" cy="44291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M Sans"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M Sans"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M Sans"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4213" fontAlgn="auto">
              <a:spcAft>
                <a:spcPts val="0"/>
              </a:spcAft>
              <a:buFont typeface="Arial" panose="020B0604020202020204" pitchFamily="34" charset="0"/>
              <a:buNone/>
            </a:pPr>
            <a:r>
              <a:rPr lang="en-US" altLang="en-US" b="1">
                <a:solidFill>
                  <a:srgbClr val="0DBA4B"/>
                </a:solidFill>
              </a:rPr>
              <a:t>How Does Docker Fit Into Devops Eco-System</a:t>
            </a:r>
            <a:endParaRPr lang="en-US" altLang="en-US" b="1" dirty="0">
              <a:solidFill>
                <a:srgbClr val="0DBA4B"/>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Box 1">
            <a:extLst>
              <a:ext uri="{FF2B5EF4-FFF2-40B4-BE49-F238E27FC236}">
                <a16:creationId xmlns:a16="http://schemas.microsoft.com/office/drawing/2014/main" id="{DEA15EE3-14A3-4BA6-B5BE-C2B29C896E98}"/>
              </a:ext>
            </a:extLst>
          </p:cNvPr>
          <p:cNvSpPr txBox="1">
            <a:spLocks noChangeArrowheads="1"/>
          </p:cNvSpPr>
          <p:nvPr/>
        </p:nvSpPr>
        <p:spPr bwMode="auto">
          <a:xfrm>
            <a:off x="2600325" y="755650"/>
            <a:ext cx="5211763" cy="604838"/>
          </a:xfrm>
          <a:prstGeom prst="rect">
            <a:avLst/>
          </a:prstGeom>
          <a:noFill/>
          <a:ln>
            <a:noFill/>
          </a:ln>
        </p:spPr>
        <p:txBody>
          <a:bodyPr>
            <a:spAutoFit/>
          </a:bodyPr>
          <a:lstStyle>
            <a:lvl1pPr defTabSz="430213" eaLnBrk="0" hangingPunct="0">
              <a:defRPr sz="2400">
                <a:solidFill>
                  <a:schemeClr val="tx1"/>
                </a:solidFill>
                <a:latin typeface="Calibri" panose="020F0502020204030204" pitchFamily="34" charset="0"/>
                <a:ea typeface="MS PGothic" panose="020B0600070205080204" pitchFamily="34" charset="-128"/>
              </a:defRPr>
            </a:lvl1pPr>
            <a:lvl2pPr marL="742950" indent="-285750" defTabSz="430213" eaLnBrk="0" hangingPunct="0">
              <a:defRPr sz="2400">
                <a:solidFill>
                  <a:schemeClr val="tx1"/>
                </a:solidFill>
                <a:latin typeface="Calibri" panose="020F0502020204030204" pitchFamily="34" charset="0"/>
                <a:ea typeface="MS PGothic" panose="020B0600070205080204" pitchFamily="34" charset="-128"/>
              </a:defRPr>
            </a:lvl2pPr>
            <a:lvl3pPr marL="1143000" indent="-228600" defTabSz="430213" eaLnBrk="0" hangingPunct="0">
              <a:defRPr sz="2400">
                <a:solidFill>
                  <a:schemeClr val="tx1"/>
                </a:solidFill>
                <a:latin typeface="Calibri" panose="020F0502020204030204" pitchFamily="34" charset="0"/>
                <a:ea typeface="MS PGothic" panose="020B0600070205080204" pitchFamily="34" charset="-128"/>
              </a:defRPr>
            </a:lvl3pPr>
            <a:lvl4pPr marL="1600200" indent="-228600" defTabSz="430213" eaLnBrk="0" hangingPunct="0">
              <a:defRPr sz="2400">
                <a:solidFill>
                  <a:schemeClr val="tx1"/>
                </a:solidFill>
                <a:latin typeface="Calibri" panose="020F0502020204030204" pitchFamily="34" charset="0"/>
                <a:ea typeface="MS PGothic" panose="020B0600070205080204" pitchFamily="34" charset="-128"/>
              </a:defRPr>
            </a:lvl4pPr>
            <a:lvl5pPr marL="2057400" indent="-228600" defTabSz="430213"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spcAft>
                <a:spcPts val="400"/>
              </a:spcAft>
              <a:buSzPct val="100000"/>
              <a:buFont typeface="Wingdings" panose="05000000000000000000" pitchFamily="2" charset="2"/>
              <a:buChar char="ü"/>
              <a:defRPr/>
            </a:pPr>
            <a:r>
              <a:rPr lang="en-US" altLang="en-US" sz="1400" dirty="0">
                <a:solidFill>
                  <a:srgbClr val="000000"/>
                </a:solidFill>
                <a:latin typeface="DM Sans" pitchFamily="2" charset="0"/>
              </a:rPr>
              <a:t>Can use the command: </a:t>
            </a:r>
            <a:r>
              <a:rPr lang="en-US" altLang="en-US" sz="1400" dirty="0">
                <a:solidFill>
                  <a:srgbClr val="0070C0"/>
                </a:solidFill>
                <a:latin typeface="DM Sans" pitchFamily="2" charset="0"/>
              </a:rPr>
              <a:t>$ docker </a:t>
            </a:r>
            <a:r>
              <a:rPr lang="en-US" altLang="en-US" sz="1400" dirty="0" err="1">
                <a:solidFill>
                  <a:srgbClr val="0070C0"/>
                </a:solidFill>
                <a:latin typeface="DM Sans" pitchFamily="2" charset="0"/>
              </a:rPr>
              <a:t>rmi</a:t>
            </a:r>
            <a:r>
              <a:rPr lang="en-US" altLang="en-US" sz="1400" dirty="0">
                <a:solidFill>
                  <a:srgbClr val="0070C0"/>
                </a:solidFill>
                <a:latin typeface="DM Sans" pitchFamily="2" charset="0"/>
              </a:rPr>
              <a:t> </a:t>
            </a:r>
            <a:r>
              <a:rPr lang="en-US" altLang="en-US" sz="1400" dirty="0">
                <a:solidFill>
                  <a:srgbClr val="000000"/>
                </a:solidFill>
                <a:latin typeface="DM Sans" pitchFamily="2" charset="0"/>
              </a:rPr>
              <a:t>(Image Name/ID)</a:t>
            </a:r>
          </a:p>
          <a:p>
            <a:pPr eaLnBrk="1" hangingPunct="1">
              <a:spcAft>
                <a:spcPts val="400"/>
              </a:spcAft>
              <a:buSzPct val="100000"/>
              <a:defRPr/>
            </a:pPr>
            <a:endParaRPr lang="en-US" altLang="en-US" sz="1600" dirty="0">
              <a:solidFill>
                <a:srgbClr val="000000"/>
              </a:solidFill>
              <a:latin typeface="DM Sans" pitchFamily="2" charset="0"/>
            </a:endParaRPr>
          </a:p>
        </p:txBody>
      </p:sp>
      <p:sp>
        <p:nvSpPr>
          <p:cNvPr id="3" name="Footer Placeholder 2">
            <a:extLst>
              <a:ext uri="{FF2B5EF4-FFF2-40B4-BE49-F238E27FC236}">
                <a16:creationId xmlns:a16="http://schemas.microsoft.com/office/drawing/2014/main" id="{4BF8C86B-1CDC-9F19-AED8-9620B8523633}"/>
              </a:ext>
            </a:extLst>
          </p:cNvPr>
          <p:cNvSpPr>
            <a:spLocks noGrp="1"/>
          </p:cNvSpPr>
          <p:nvPr>
            <p:ph type="ftr" sz="quarter" idx="11"/>
          </p:nvPr>
        </p:nvSpPr>
        <p:spPr/>
        <p:txBody>
          <a:bodyPr/>
          <a:lstStyle/>
          <a:p>
            <a:r>
              <a:rPr lang="en-IN" dirty="0"/>
              <a:t>www.guvi.in</a:t>
            </a:r>
          </a:p>
        </p:txBody>
      </p:sp>
      <p:sp>
        <p:nvSpPr>
          <p:cNvPr id="4" name="Slide Number Placeholder 3">
            <a:extLst>
              <a:ext uri="{FF2B5EF4-FFF2-40B4-BE49-F238E27FC236}">
                <a16:creationId xmlns:a16="http://schemas.microsoft.com/office/drawing/2014/main" id="{6CF048C6-6BD7-236C-9305-FB6DD69BE430}"/>
              </a:ext>
            </a:extLst>
          </p:cNvPr>
          <p:cNvSpPr>
            <a:spLocks noGrp="1"/>
          </p:cNvSpPr>
          <p:nvPr>
            <p:ph type="sldNum" sz="quarter" idx="12"/>
          </p:nvPr>
        </p:nvSpPr>
        <p:spPr/>
        <p:txBody>
          <a:bodyPr/>
          <a:lstStyle/>
          <a:p>
            <a:pPr algn="l"/>
            <a:fld id="{AC618148-AE7B-4999-B781-E2BD6F485048}" type="slidenum">
              <a:rPr lang="en-IN" smtClean="0"/>
              <a:pPr algn="l"/>
              <a:t>80</a:t>
            </a:fld>
            <a:endParaRPr lang="en-IN" dirty="0"/>
          </a:p>
        </p:txBody>
      </p:sp>
      <p:sp>
        <p:nvSpPr>
          <p:cNvPr id="160772" name="Text Placeholder 1">
            <a:extLst>
              <a:ext uri="{FF2B5EF4-FFF2-40B4-BE49-F238E27FC236}">
                <a16:creationId xmlns:a16="http://schemas.microsoft.com/office/drawing/2014/main" id="{D3C6E540-9EB8-4839-AB33-B3E222A7DCE3}"/>
              </a:ext>
            </a:extLst>
          </p:cNvPr>
          <p:cNvSpPr>
            <a:spLocks noGrp="1"/>
          </p:cNvSpPr>
          <p:nvPr>
            <p:ph type="body" sz="quarter" idx="4294967295"/>
          </p:nvPr>
        </p:nvSpPr>
        <p:spPr>
          <a:xfrm>
            <a:off x="0" y="96838"/>
            <a:ext cx="8029575" cy="442912"/>
          </a:xfrm>
        </p:spPr>
        <p:txBody>
          <a:bodyPr>
            <a:normAutofit fontScale="85000" lnSpcReduction="10000"/>
          </a:bodyPr>
          <a:lstStyle/>
          <a:p>
            <a:pPr marL="0" indent="0" eaLnBrk="1" hangingPunct="1">
              <a:buNone/>
            </a:pPr>
            <a:r>
              <a:rPr lang="en-US" altLang="en-US" b="1" dirty="0">
                <a:solidFill>
                  <a:srgbClr val="0DBA4B"/>
                </a:solidFill>
              </a:rPr>
              <a:t>Removing Images: Without Associated Containers</a:t>
            </a:r>
          </a:p>
        </p:txBody>
      </p:sp>
      <p:sp>
        <p:nvSpPr>
          <p:cNvPr id="5" name="Rectangle 4">
            <a:extLst>
              <a:ext uri="{FF2B5EF4-FFF2-40B4-BE49-F238E27FC236}">
                <a16:creationId xmlns:a16="http://schemas.microsoft.com/office/drawing/2014/main" id="{80C23973-0B9B-4AC3-B5B1-C7D511C54C94}"/>
              </a:ext>
            </a:extLst>
          </p:cNvPr>
          <p:cNvSpPr/>
          <p:nvPr/>
        </p:nvSpPr>
        <p:spPr>
          <a:xfrm>
            <a:off x="1588" y="655638"/>
            <a:ext cx="2587625"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latin typeface="DM Sans" pitchFamily="2" charset="0"/>
            </a:endParaRPr>
          </a:p>
        </p:txBody>
      </p:sp>
      <p:cxnSp>
        <p:nvCxnSpPr>
          <p:cNvPr id="6" name="Straight Connector 5">
            <a:extLst>
              <a:ext uri="{FF2B5EF4-FFF2-40B4-BE49-F238E27FC236}">
                <a16:creationId xmlns:a16="http://schemas.microsoft.com/office/drawing/2014/main" id="{EA36B4C8-A7B1-43AE-8BA2-4DF575BEA657}"/>
              </a:ext>
            </a:extLst>
          </p:cNvPr>
          <p:cNvCxnSpPr>
            <a:endCxn id="9" idx="4"/>
          </p:cNvCxnSpPr>
          <p:nvPr/>
        </p:nvCxnSpPr>
        <p:spPr bwMode="auto">
          <a:xfrm flipH="1">
            <a:off x="139700" y="2222500"/>
            <a:ext cx="0" cy="72072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E06804CB-06A6-4A7B-BB0A-FBC79F9E47B0}"/>
              </a:ext>
            </a:extLst>
          </p:cNvPr>
          <p:cNvSpPr/>
          <p:nvPr/>
        </p:nvSpPr>
        <p:spPr bwMode="auto">
          <a:xfrm>
            <a:off x="74613" y="22225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8" name="Oval 7">
            <a:extLst>
              <a:ext uri="{FF2B5EF4-FFF2-40B4-BE49-F238E27FC236}">
                <a16:creationId xmlns:a16="http://schemas.microsoft.com/office/drawing/2014/main" id="{01AC7C51-D06B-4DD9-86E0-5D05EED8A0FB}"/>
              </a:ext>
            </a:extLst>
          </p:cNvPr>
          <p:cNvSpPr/>
          <p:nvPr/>
        </p:nvSpPr>
        <p:spPr bwMode="auto">
          <a:xfrm>
            <a:off x="65088" y="2519363"/>
            <a:ext cx="128587" cy="127000"/>
          </a:xfrm>
          <a:prstGeom prst="ellipse">
            <a:avLst/>
          </a:prstGeom>
          <a:solidFill>
            <a:schemeClr val="bg1"/>
          </a:solidFill>
          <a:ln>
            <a:noFill/>
          </a:ln>
          <a:effectLst>
            <a:glow rad="101600">
              <a:schemeClr val="tx1">
                <a:alpha val="4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9" name="Oval 8">
            <a:extLst>
              <a:ext uri="{FF2B5EF4-FFF2-40B4-BE49-F238E27FC236}">
                <a16:creationId xmlns:a16="http://schemas.microsoft.com/office/drawing/2014/main" id="{C8D402E1-03A0-465E-B27A-5F250892F953}"/>
              </a:ext>
            </a:extLst>
          </p:cNvPr>
          <p:cNvSpPr/>
          <p:nvPr/>
        </p:nvSpPr>
        <p:spPr bwMode="auto">
          <a:xfrm>
            <a:off x="74613" y="2816225"/>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10" name="Rectangle 144">
            <a:extLst>
              <a:ext uri="{FF2B5EF4-FFF2-40B4-BE49-F238E27FC236}">
                <a16:creationId xmlns:a16="http://schemas.microsoft.com/office/drawing/2014/main" id="{BAE1121C-2C67-49DF-B983-094F4227D48A}"/>
              </a:ext>
            </a:extLst>
          </p:cNvPr>
          <p:cNvSpPr>
            <a:spLocks noChangeArrowheads="1"/>
          </p:cNvSpPr>
          <p:nvPr/>
        </p:nvSpPr>
        <p:spPr bwMode="auto">
          <a:xfrm>
            <a:off x="-112713" y="1739900"/>
            <a:ext cx="184151" cy="307975"/>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endParaRPr lang="en-US" altLang="en-US" sz="1400">
              <a:solidFill>
                <a:schemeClr val="bg1"/>
              </a:solidFill>
              <a:latin typeface="DM Sans" pitchFamily="2" charset="0"/>
            </a:endParaRPr>
          </a:p>
        </p:txBody>
      </p:sp>
      <p:sp>
        <p:nvSpPr>
          <p:cNvPr id="11" name="Rectangle 145">
            <a:extLst>
              <a:ext uri="{FF2B5EF4-FFF2-40B4-BE49-F238E27FC236}">
                <a16:creationId xmlns:a16="http://schemas.microsoft.com/office/drawing/2014/main" id="{051993AB-4913-4A59-95A1-180C634C84AD}"/>
              </a:ext>
            </a:extLst>
          </p:cNvPr>
          <p:cNvSpPr>
            <a:spLocks noChangeArrowheads="1"/>
          </p:cNvSpPr>
          <p:nvPr/>
        </p:nvSpPr>
        <p:spPr bwMode="auto">
          <a:xfrm>
            <a:off x="223838" y="2132013"/>
            <a:ext cx="2509020"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With Associated Containers</a:t>
            </a:r>
          </a:p>
        </p:txBody>
      </p:sp>
      <p:sp>
        <p:nvSpPr>
          <p:cNvPr id="12" name="Rectangle 146">
            <a:extLst>
              <a:ext uri="{FF2B5EF4-FFF2-40B4-BE49-F238E27FC236}">
                <a16:creationId xmlns:a16="http://schemas.microsoft.com/office/drawing/2014/main" id="{B82098E6-1DCA-4FA6-9B59-D506FE3AF95A}"/>
              </a:ext>
            </a:extLst>
          </p:cNvPr>
          <p:cNvSpPr>
            <a:spLocks noChangeArrowheads="1"/>
          </p:cNvSpPr>
          <p:nvPr/>
        </p:nvSpPr>
        <p:spPr bwMode="auto">
          <a:xfrm>
            <a:off x="195263" y="2428875"/>
            <a:ext cx="2922595"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b="1" dirty="0">
                <a:solidFill>
                  <a:schemeClr val="bg1"/>
                </a:solidFill>
                <a:latin typeface="DM Sans" pitchFamily="2" charset="0"/>
              </a:rPr>
              <a:t>Without Associated Containers</a:t>
            </a:r>
          </a:p>
        </p:txBody>
      </p:sp>
      <p:sp>
        <p:nvSpPr>
          <p:cNvPr id="13" name="Rectangle 147">
            <a:extLst>
              <a:ext uri="{FF2B5EF4-FFF2-40B4-BE49-F238E27FC236}">
                <a16:creationId xmlns:a16="http://schemas.microsoft.com/office/drawing/2014/main" id="{2505B25F-3C88-4DD7-9CF1-7F8A011E9508}"/>
              </a:ext>
            </a:extLst>
          </p:cNvPr>
          <p:cNvSpPr>
            <a:spLocks noChangeArrowheads="1"/>
          </p:cNvSpPr>
          <p:nvPr/>
        </p:nvSpPr>
        <p:spPr bwMode="auto">
          <a:xfrm>
            <a:off x="223838" y="2725738"/>
            <a:ext cx="1741182"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Removing by force</a:t>
            </a:r>
          </a:p>
        </p:txBody>
      </p:sp>
      <p:pic>
        <p:nvPicPr>
          <p:cNvPr id="2" name="Picture 1">
            <a:extLst>
              <a:ext uri="{FF2B5EF4-FFF2-40B4-BE49-F238E27FC236}">
                <a16:creationId xmlns:a16="http://schemas.microsoft.com/office/drawing/2014/main" id="{260320F2-B49D-4CB8-AD37-ACEFD0BD7394}"/>
              </a:ext>
            </a:extLst>
          </p:cNvPr>
          <p:cNvPicPr>
            <a:picLocks noChangeAspect="1"/>
          </p:cNvPicPr>
          <p:nvPr/>
        </p:nvPicPr>
        <p:blipFill>
          <a:blip r:embed="rId2"/>
          <a:stretch>
            <a:fillRect/>
          </a:stretch>
        </p:blipFill>
        <p:spPr>
          <a:xfrm>
            <a:off x="2994342" y="1379777"/>
            <a:ext cx="5567172" cy="227838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Box 1">
            <a:extLst>
              <a:ext uri="{FF2B5EF4-FFF2-40B4-BE49-F238E27FC236}">
                <a16:creationId xmlns:a16="http://schemas.microsoft.com/office/drawing/2014/main" id="{DBDFAC72-6629-4A80-A392-14CA25AFE73B}"/>
              </a:ext>
            </a:extLst>
          </p:cNvPr>
          <p:cNvSpPr txBox="1">
            <a:spLocks noChangeArrowheads="1"/>
          </p:cNvSpPr>
          <p:nvPr/>
        </p:nvSpPr>
        <p:spPr bwMode="auto">
          <a:xfrm>
            <a:off x="2600325" y="755650"/>
            <a:ext cx="6248400"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ts val="400"/>
              </a:spcAft>
              <a:buSzPct val="100000"/>
              <a:buFont typeface="Wingdings" panose="05000000000000000000" pitchFamily="2" charset="2"/>
              <a:buChar char="ü"/>
            </a:pPr>
            <a:r>
              <a:rPr lang="en-US" altLang="en-US" sz="1400">
                <a:solidFill>
                  <a:srgbClr val="000000"/>
                </a:solidFill>
                <a:latin typeface="DM Sans" pitchFamily="2" charset="0"/>
              </a:rPr>
              <a:t>Docker allows to remove images with associated containers forcefully. This is not recommended though. </a:t>
            </a:r>
          </a:p>
          <a:p>
            <a:pPr eaLnBrk="1" hangingPunct="1">
              <a:lnSpc>
                <a:spcPct val="150000"/>
              </a:lnSpc>
              <a:spcAft>
                <a:spcPts val="400"/>
              </a:spcAft>
              <a:buSzPct val="100000"/>
              <a:buFont typeface="Wingdings" panose="05000000000000000000" pitchFamily="2" charset="2"/>
              <a:buChar char="ü"/>
            </a:pPr>
            <a:r>
              <a:rPr lang="en-US" altLang="en-US" sz="1400">
                <a:solidFill>
                  <a:srgbClr val="000000"/>
                </a:solidFill>
                <a:latin typeface="DM Sans" pitchFamily="2" charset="0"/>
              </a:rPr>
              <a:t>Can use the </a:t>
            </a:r>
            <a:r>
              <a:rPr lang="en-US" altLang="en-US" sz="1400">
                <a:solidFill>
                  <a:srgbClr val="0070C0"/>
                </a:solidFill>
                <a:latin typeface="DM Sans" pitchFamily="2" charset="0"/>
              </a:rPr>
              <a:t>–f</a:t>
            </a:r>
            <a:r>
              <a:rPr lang="en-US" altLang="en-US" sz="1400">
                <a:solidFill>
                  <a:srgbClr val="000000"/>
                </a:solidFill>
                <a:latin typeface="DM Sans" pitchFamily="2" charset="0"/>
              </a:rPr>
              <a:t> command to perform this action.</a:t>
            </a:r>
          </a:p>
        </p:txBody>
      </p:sp>
      <p:sp>
        <p:nvSpPr>
          <p:cNvPr id="3" name="Footer Placeholder 2">
            <a:extLst>
              <a:ext uri="{FF2B5EF4-FFF2-40B4-BE49-F238E27FC236}">
                <a16:creationId xmlns:a16="http://schemas.microsoft.com/office/drawing/2014/main" id="{246FA153-3D69-D4DB-80BD-EEB792151E4D}"/>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12BC61BA-089F-70FD-FEA3-5EAEAEBFEB5A}"/>
              </a:ext>
            </a:extLst>
          </p:cNvPr>
          <p:cNvSpPr>
            <a:spLocks noGrp="1"/>
          </p:cNvSpPr>
          <p:nvPr>
            <p:ph type="sldNum" sz="quarter" idx="12"/>
          </p:nvPr>
        </p:nvSpPr>
        <p:spPr/>
        <p:txBody>
          <a:bodyPr/>
          <a:lstStyle/>
          <a:p>
            <a:pPr algn="l"/>
            <a:fld id="{AC618148-AE7B-4999-B781-E2BD6F485048}" type="slidenum">
              <a:rPr lang="en-IN" b="0" smtClean="0"/>
              <a:pPr algn="l"/>
              <a:t>81</a:t>
            </a:fld>
            <a:endParaRPr lang="en-IN" b="0" dirty="0"/>
          </a:p>
        </p:txBody>
      </p:sp>
      <p:sp>
        <p:nvSpPr>
          <p:cNvPr id="161796" name="Text Placeholder 1">
            <a:extLst>
              <a:ext uri="{FF2B5EF4-FFF2-40B4-BE49-F238E27FC236}">
                <a16:creationId xmlns:a16="http://schemas.microsoft.com/office/drawing/2014/main" id="{F696F8BB-018C-42C5-B253-4F9C89BDF359}"/>
              </a:ext>
            </a:extLst>
          </p:cNvPr>
          <p:cNvSpPr>
            <a:spLocks noGrp="1"/>
          </p:cNvSpPr>
          <p:nvPr>
            <p:ph type="body" sz="quarter" idx="4294967295"/>
          </p:nvPr>
        </p:nvSpPr>
        <p:spPr>
          <a:xfrm>
            <a:off x="0" y="96838"/>
            <a:ext cx="8029575" cy="442912"/>
          </a:xfrm>
        </p:spPr>
        <p:txBody>
          <a:bodyPr>
            <a:normAutofit lnSpcReduction="10000"/>
          </a:bodyPr>
          <a:lstStyle/>
          <a:p>
            <a:pPr marL="0" indent="0" eaLnBrk="1" hangingPunct="1">
              <a:buNone/>
            </a:pPr>
            <a:r>
              <a:rPr lang="en-US" altLang="en-US" b="1" dirty="0">
                <a:solidFill>
                  <a:srgbClr val="0DBA4B"/>
                </a:solidFill>
              </a:rPr>
              <a:t>Removing Images: Removing by force</a:t>
            </a:r>
          </a:p>
          <a:p>
            <a:pPr marL="0" indent="0" eaLnBrk="1" hangingPunct="1">
              <a:buNone/>
            </a:pPr>
            <a:endParaRPr lang="en-US" altLang="en-US" b="1" dirty="0">
              <a:solidFill>
                <a:srgbClr val="0DBA4B"/>
              </a:solidFill>
            </a:endParaRPr>
          </a:p>
        </p:txBody>
      </p:sp>
      <p:sp>
        <p:nvSpPr>
          <p:cNvPr id="5" name="Rectangle 4">
            <a:extLst>
              <a:ext uri="{FF2B5EF4-FFF2-40B4-BE49-F238E27FC236}">
                <a16:creationId xmlns:a16="http://schemas.microsoft.com/office/drawing/2014/main" id="{3B50FA7E-5379-421A-A222-34DF80141343}"/>
              </a:ext>
            </a:extLst>
          </p:cNvPr>
          <p:cNvSpPr/>
          <p:nvPr/>
        </p:nvSpPr>
        <p:spPr>
          <a:xfrm>
            <a:off x="1588" y="655638"/>
            <a:ext cx="2587625"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latin typeface="DM Sans" pitchFamily="2" charset="0"/>
            </a:endParaRPr>
          </a:p>
        </p:txBody>
      </p:sp>
      <p:cxnSp>
        <p:nvCxnSpPr>
          <p:cNvPr id="6" name="Straight Connector 5">
            <a:extLst>
              <a:ext uri="{FF2B5EF4-FFF2-40B4-BE49-F238E27FC236}">
                <a16:creationId xmlns:a16="http://schemas.microsoft.com/office/drawing/2014/main" id="{5BE93BD6-F52B-4A0D-8F54-5308B33E1398}"/>
              </a:ext>
            </a:extLst>
          </p:cNvPr>
          <p:cNvCxnSpPr/>
          <p:nvPr/>
        </p:nvCxnSpPr>
        <p:spPr bwMode="auto">
          <a:xfrm flipH="1">
            <a:off x="139700" y="2222500"/>
            <a:ext cx="0" cy="72072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FEC9A20D-0D64-46B5-A1DF-7611C298474D}"/>
              </a:ext>
            </a:extLst>
          </p:cNvPr>
          <p:cNvSpPr/>
          <p:nvPr/>
        </p:nvSpPr>
        <p:spPr bwMode="auto">
          <a:xfrm>
            <a:off x="74613" y="22225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8" name="Oval 7">
            <a:extLst>
              <a:ext uri="{FF2B5EF4-FFF2-40B4-BE49-F238E27FC236}">
                <a16:creationId xmlns:a16="http://schemas.microsoft.com/office/drawing/2014/main" id="{EB09EA2C-7C9D-45FC-812C-5B29E0E65300}"/>
              </a:ext>
            </a:extLst>
          </p:cNvPr>
          <p:cNvSpPr/>
          <p:nvPr/>
        </p:nvSpPr>
        <p:spPr bwMode="auto">
          <a:xfrm>
            <a:off x="65088" y="2519363"/>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9" name="Oval 8">
            <a:extLst>
              <a:ext uri="{FF2B5EF4-FFF2-40B4-BE49-F238E27FC236}">
                <a16:creationId xmlns:a16="http://schemas.microsoft.com/office/drawing/2014/main" id="{E426AA8B-4BD1-43A7-9BCA-E325DF8CAD96}"/>
              </a:ext>
            </a:extLst>
          </p:cNvPr>
          <p:cNvSpPr/>
          <p:nvPr/>
        </p:nvSpPr>
        <p:spPr bwMode="auto">
          <a:xfrm>
            <a:off x="74613" y="2816225"/>
            <a:ext cx="128587" cy="127000"/>
          </a:xfrm>
          <a:prstGeom prst="ellipse">
            <a:avLst/>
          </a:prstGeom>
          <a:solidFill>
            <a:schemeClr val="bg1"/>
          </a:solidFill>
          <a:ln>
            <a:noFill/>
          </a:ln>
          <a:effectLst>
            <a:glow rad="101600">
              <a:schemeClr val="tx1">
                <a:alpha val="40000"/>
              </a:schemeClr>
            </a:glow>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10" name="Rectangle 144">
            <a:extLst>
              <a:ext uri="{FF2B5EF4-FFF2-40B4-BE49-F238E27FC236}">
                <a16:creationId xmlns:a16="http://schemas.microsoft.com/office/drawing/2014/main" id="{159EC0DE-609C-438C-A63A-66E67922FA41}"/>
              </a:ext>
            </a:extLst>
          </p:cNvPr>
          <p:cNvSpPr>
            <a:spLocks noChangeArrowheads="1"/>
          </p:cNvSpPr>
          <p:nvPr/>
        </p:nvSpPr>
        <p:spPr bwMode="auto">
          <a:xfrm>
            <a:off x="-112713" y="1739900"/>
            <a:ext cx="184151" cy="307975"/>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endParaRPr lang="en-US" altLang="en-US" sz="1400">
              <a:solidFill>
                <a:schemeClr val="bg1"/>
              </a:solidFill>
              <a:latin typeface="DM Sans" pitchFamily="2" charset="0"/>
            </a:endParaRPr>
          </a:p>
        </p:txBody>
      </p:sp>
      <p:sp>
        <p:nvSpPr>
          <p:cNvPr id="11" name="Rectangle 145">
            <a:extLst>
              <a:ext uri="{FF2B5EF4-FFF2-40B4-BE49-F238E27FC236}">
                <a16:creationId xmlns:a16="http://schemas.microsoft.com/office/drawing/2014/main" id="{514B5B46-A2F0-4491-9CCA-7907E9A868E4}"/>
              </a:ext>
            </a:extLst>
          </p:cNvPr>
          <p:cNvSpPr>
            <a:spLocks noChangeArrowheads="1"/>
          </p:cNvSpPr>
          <p:nvPr/>
        </p:nvSpPr>
        <p:spPr bwMode="auto">
          <a:xfrm>
            <a:off x="223838" y="2132013"/>
            <a:ext cx="2509020"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With Associated Containers</a:t>
            </a:r>
          </a:p>
        </p:txBody>
      </p:sp>
      <p:sp>
        <p:nvSpPr>
          <p:cNvPr id="12" name="Rectangle 146">
            <a:extLst>
              <a:ext uri="{FF2B5EF4-FFF2-40B4-BE49-F238E27FC236}">
                <a16:creationId xmlns:a16="http://schemas.microsoft.com/office/drawing/2014/main" id="{3F71D6BF-9B7A-4F4F-A6AB-34438B9DE726}"/>
              </a:ext>
            </a:extLst>
          </p:cNvPr>
          <p:cNvSpPr>
            <a:spLocks noChangeArrowheads="1"/>
          </p:cNvSpPr>
          <p:nvPr/>
        </p:nvSpPr>
        <p:spPr bwMode="auto">
          <a:xfrm>
            <a:off x="223838" y="2428875"/>
            <a:ext cx="2786340"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Without Associated Containers</a:t>
            </a:r>
          </a:p>
        </p:txBody>
      </p:sp>
      <p:sp>
        <p:nvSpPr>
          <p:cNvPr id="13" name="Rectangle 147">
            <a:extLst>
              <a:ext uri="{FF2B5EF4-FFF2-40B4-BE49-F238E27FC236}">
                <a16:creationId xmlns:a16="http://schemas.microsoft.com/office/drawing/2014/main" id="{4D1EBAD5-3BE0-4BC7-9668-A672FF6CEB8B}"/>
              </a:ext>
            </a:extLst>
          </p:cNvPr>
          <p:cNvSpPr>
            <a:spLocks noChangeArrowheads="1"/>
          </p:cNvSpPr>
          <p:nvPr/>
        </p:nvSpPr>
        <p:spPr bwMode="auto">
          <a:xfrm>
            <a:off x="223838" y="2725738"/>
            <a:ext cx="1741182"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Removing by force</a:t>
            </a:r>
          </a:p>
        </p:txBody>
      </p:sp>
      <p:pic>
        <p:nvPicPr>
          <p:cNvPr id="15" name="Picture 14">
            <a:extLst>
              <a:ext uri="{FF2B5EF4-FFF2-40B4-BE49-F238E27FC236}">
                <a16:creationId xmlns:a16="http://schemas.microsoft.com/office/drawing/2014/main" id="{5B09E259-46EC-9D7E-B9CB-D48FAB1CE9DE}"/>
              </a:ext>
            </a:extLst>
          </p:cNvPr>
          <p:cNvPicPr>
            <a:picLocks noChangeAspect="1"/>
          </p:cNvPicPr>
          <p:nvPr/>
        </p:nvPicPr>
        <p:blipFill>
          <a:blip r:embed="rId3"/>
          <a:stretch>
            <a:fillRect/>
          </a:stretch>
        </p:blipFill>
        <p:spPr>
          <a:xfrm>
            <a:off x="784860" y="3174864"/>
            <a:ext cx="8145012" cy="137607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3AD3E4-3491-C1A7-90AF-D5A4C07CAA5E}"/>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40A7F1E1-8D0F-69D3-934E-35A880A742B0}"/>
              </a:ext>
            </a:extLst>
          </p:cNvPr>
          <p:cNvSpPr>
            <a:spLocks noGrp="1"/>
          </p:cNvSpPr>
          <p:nvPr>
            <p:ph type="sldNum" sz="quarter" idx="12"/>
          </p:nvPr>
        </p:nvSpPr>
        <p:spPr/>
        <p:txBody>
          <a:bodyPr/>
          <a:lstStyle/>
          <a:p>
            <a:pPr algn="l"/>
            <a:fld id="{AC618148-AE7B-4999-B781-E2BD6F485048}" type="slidenum">
              <a:rPr lang="en-IN" smtClean="0"/>
              <a:pPr algn="l"/>
              <a:t>82</a:t>
            </a:fld>
            <a:endParaRPr lang="en-IN" dirty="0"/>
          </a:p>
        </p:txBody>
      </p:sp>
      <p:sp>
        <p:nvSpPr>
          <p:cNvPr id="163842" name="Text Placeholder 1">
            <a:extLst>
              <a:ext uri="{FF2B5EF4-FFF2-40B4-BE49-F238E27FC236}">
                <a16:creationId xmlns:a16="http://schemas.microsoft.com/office/drawing/2014/main" id="{F37BD3E8-A219-452C-B961-437D10B14F5A}"/>
              </a:ext>
            </a:extLst>
          </p:cNvPr>
          <p:cNvSpPr>
            <a:spLocks noGrp="1"/>
          </p:cNvSpPr>
          <p:nvPr>
            <p:ph type="body" sz="quarter" idx="4294967295"/>
          </p:nvPr>
        </p:nvSpPr>
        <p:spPr>
          <a:xfrm>
            <a:off x="0" y="96838"/>
            <a:ext cx="7239000" cy="442912"/>
          </a:xfrm>
        </p:spPr>
        <p:txBody>
          <a:bodyPr>
            <a:normAutofit fontScale="92500" lnSpcReduction="10000"/>
          </a:bodyPr>
          <a:lstStyle/>
          <a:p>
            <a:pPr marL="0" indent="0">
              <a:buNone/>
            </a:pPr>
            <a:r>
              <a:rPr lang="en-IN" altLang="en-US" b="1" dirty="0">
                <a:solidFill>
                  <a:srgbClr val="0DBA4B"/>
                </a:solidFill>
              </a:rPr>
              <a:t>When to use remove with –f option?</a:t>
            </a:r>
            <a:endParaRPr lang="en-US" altLang="en-US" b="1" dirty="0">
              <a:solidFill>
                <a:srgbClr val="0DBA4B"/>
              </a:solidFill>
            </a:endParaRPr>
          </a:p>
        </p:txBody>
      </p:sp>
      <p:sp>
        <p:nvSpPr>
          <p:cNvPr id="163843" name="Text Placeholder 2">
            <a:extLst>
              <a:ext uri="{FF2B5EF4-FFF2-40B4-BE49-F238E27FC236}">
                <a16:creationId xmlns:a16="http://schemas.microsoft.com/office/drawing/2014/main" id="{0669C867-9C37-435D-AA21-1867E2B73FDC}"/>
              </a:ext>
            </a:extLst>
          </p:cNvPr>
          <p:cNvSpPr>
            <a:spLocks noGrp="1"/>
          </p:cNvSpPr>
          <p:nvPr>
            <p:ph type="body" sz="quarter" idx="4294967295"/>
          </p:nvPr>
        </p:nvSpPr>
        <p:spPr>
          <a:xfrm>
            <a:off x="432593" y="910273"/>
            <a:ext cx="8278813" cy="3616007"/>
          </a:xfrm>
        </p:spPr>
        <p:txBody>
          <a:bodyPr>
            <a:normAutofit fontScale="85000" lnSpcReduction="20000"/>
          </a:bodyPr>
          <a:lstStyle/>
          <a:p>
            <a:pPr marL="0" indent="0">
              <a:buFont typeface="Arial" panose="020B0604020202020204" pitchFamily="34" charset="0"/>
              <a:buChar char="•"/>
            </a:pPr>
            <a:r>
              <a:rPr lang="en-IN" altLang="en-US" b="1" dirty="0">
                <a:solidFill>
                  <a:srgbClr val="FF0000"/>
                </a:solidFill>
              </a:rPr>
              <a:t> Use this very rarely and only for images that have containers. </a:t>
            </a:r>
          </a:p>
          <a:p>
            <a:pPr marL="0" indent="0">
              <a:buFont typeface="Arial" panose="020B0604020202020204" pitchFamily="34" charset="0"/>
              <a:buChar char="•"/>
            </a:pPr>
            <a:r>
              <a:rPr lang="en-IN" altLang="en-US" dirty="0"/>
              <a:t> As best practices, containers should be disposed off when they are done. </a:t>
            </a:r>
          </a:p>
          <a:p>
            <a:pPr marL="0" indent="0">
              <a:buFont typeface="Arial" panose="020B0604020202020204" pitchFamily="34" charset="0"/>
              <a:buChar char="•"/>
            </a:pPr>
            <a:r>
              <a:rPr lang="en-IN" altLang="en-US" dirty="0"/>
              <a:t> If this is not possible, you will need to script to dispose of the containers before removing the image. </a:t>
            </a:r>
          </a:p>
          <a:p>
            <a:pPr marL="0" indent="0">
              <a:buFont typeface="Arial" panose="020B0604020202020204" pitchFamily="34" charset="0"/>
              <a:buChar char="•"/>
            </a:pPr>
            <a:r>
              <a:rPr lang="en-IN" altLang="en-US" dirty="0"/>
              <a:t> </a:t>
            </a:r>
            <a:r>
              <a:rPr lang="en-IN" altLang="en-US" b="1" dirty="0">
                <a:solidFill>
                  <a:srgbClr val="FF0000"/>
                </a:solidFill>
              </a:rPr>
              <a:t>REITERATED WARNING </a:t>
            </a:r>
            <a:r>
              <a:rPr lang="en-IN" altLang="en-US" dirty="0"/>
              <a:t>– use of the –f  option is never a good option, unless you know that the image itself  warranted removal because of </a:t>
            </a:r>
          </a:p>
          <a:p>
            <a:pPr marL="457200" lvl="1" indent="0">
              <a:buFont typeface="Arial" panose="020B0604020202020204" pitchFamily="34" charset="0"/>
              <a:buChar char="•"/>
            </a:pPr>
            <a:r>
              <a:rPr lang="en-IN" altLang="en-US" dirty="0"/>
              <a:t>Poor performance</a:t>
            </a:r>
          </a:p>
          <a:p>
            <a:pPr marL="457200" lvl="1" indent="0">
              <a:buFont typeface="Arial" panose="020B0604020202020204" pitchFamily="34" charset="0"/>
              <a:buChar char="•"/>
            </a:pPr>
            <a:r>
              <a:rPr lang="en-IN" altLang="en-US" dirty="0"/>
              <a:t>Security issues</a:t>
            </a:r>
            <a:endParaRPr lang="en-US"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F90F84-8C30-3264-4BFA-10BAAE8865A8}"/>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BC647AFF-9058-74E5-6387-BD7718E1D379}"/>
              </a:ext>
            </a:extLst>
          </p:cNvPr>
          <p:cNvSpPr>
            <a:spLocks noGrp="1"/>
          </p:cNvSpPr>
          <p:nvPr>
            <p:ph type="sldNum" sz="quarter" idx="12"/>
          </p:nvPr>
        </p:nvSpPr>
        <p:spPr/>
        <p:txBody>
          <a:bodyPr/>
          <a:lstStyle/>
          <a:p>
            <a:pPr algn="l"/>
            <a:fld id="{AC618148-AE7B-4999-B781-E2BD6F485048}" type="slidenum">
              <a:rPr lang="en-IN" smtClean="0"/>
              <a:pPr algn="l"/>
              <a:t>83</a:t>
            </a:fld>
            <a:endParaRPr lang="en-IN" dirty="0"/>
          </a:p>
        </p:txBody>
      </p:sp>
      <p:sp>
        <p:nvSpPr>
          <p:cNvPr id="5" name="Rectangle 4">
            <a:extLst>
              <a:ext uri="{FF2B5EF4-FFF2-40B4-BE49-F238E27FC236}">
                <a16:creationId xmlns:a16="http://schemas.microsoft.com/office/drawing/2014/main" id="{EA585E8B-04AD-4A8B-8270-602EC6A953CA}"/>
              </a:ext>
            </a:extLst>
          </p:cNvPr>
          <p:cNvSpPr/>
          <p:nvPr/>
        </p:nvSpPr>
        <p:spPr>
          <a:xfrm>
            <a:off x="5429250" y="1767840"/>
            <a:ext cx="2884170" cy="14554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dirty="0">
                <a:solidFill>
                  <a:srgbClr val="0DBA4B"/>
                </a:solidFill>
                <a:latin typeface="DM Sans" pitchFamily="2" charset="0"/>
                <a:cs typeface="Calibri" panose="020F0502020204030204" pitchFamily="34" charset="0"/>
              </a:rPr>
              <a:t>Docker Networking</a:t>
            </a:r>
          </a:p>
        </p:txBody>
      </p:sp>
      <p:pic>
        <p:nvPicPr>
          <p:cNvPr id="4" name="Picture 3">
            <a:extLst>
              <a:ext uri="{FF2B5EF4-FFF2-40B4-BE49-F238E27FC236}">
                <a16:creationId xmlns:a16="http://schemas.microsoft.com/office/drawing/2014/main" id="{45810611-D84E-C8EE-B05A-5788A9CD5BE4}"/>
              </a:ext>
            </a:extLst>
          </p:cNvPr>
          <p:cNvPicPr>
            <a:picLocks noChangeAspect="1"/>
          </p:cNvPicPr>
          <p:nvPr/>
        </p:nvPicPr>
        <p:blipFill>
          <a:blip r:embed="rId2"/>
          <a:stretch>
            <a:fillRect/>
          </a:stretch>
        </p:blipFill>
        <p:spPr>
          <a:xfrm>
            <a:off x="363342" y="1424940"/>
            <a:ext cx="4514850" cy="23622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A6B1DB-6DD6-2AFF-DD81-D5781CC06A0D}"/>
              </a:ext>
            </a:extLst>
          </p:cNvPr>
          <p:cNvSpPr>
            <a:spLocks noGrp="1"/>
          </p:cNvSpPr>
          <p:nvPr>
            <p:ph type="ftr" sz="quarter" idx="11"/>
          </p:nvPr>
        </p:nvSpPr>
        <p:spPr/>
        <p:txBody>
          <a:bodyPr/>
          <a:lstStyle/>
          <a:p>
            <a:r>
              <a:rPr lang="en-IN"/>
              <a:t>www.guvi.in</a:t>
            </a:r>
            <a:endParaRPr lang="en-IN" dirty="0"/>
          </a:p>
        </p:txBody>
      </p:sp>
      <p:sp>
        <p:nvSpPr>
          <p:cNvPr id="5" name="Slide Number Placeholder 4">
            <a:extLst>
              <a:ext uri="{FF2B5EF4-FFF2-40B4-BE49-F238E27FC236}">
                <a16:creationId xmlns:a16="http://schemas.microsoft.com/office/drawing/2014/main" id="{CABB8929-C13D-43A1-4208-E8BEC8EB94A7}"/>
              </a:ext>
            </a:extLst>
          </p:cNvPr>
          <p:cNvSpPr>
            <a:spLocks noGrp="1"/>
          </p:cNvSpPr>
          <p:nvPr>
            <p:ph type="sldNum" sz="quarter" idx="12"/>
          </p:nvPr>
        </p:nvSpPr>
        <p:spPr/>
        <p:txBody>
          <a:bodyPr/>
          <a:lstStyle/>
          <a:p>
            <a:pPr algn="l"/>
            <a:fld id="{AC618148-AE7B-4999-B781-E2BD6F485048}" type="slidenum">
              <a:rPr lang="en-IN" smtClean="0"/>
              <a:pPr algn="l"/>
              <a:t>84</a:t>
            </a:fld>
            <a:endParaRPr lang="en-IN" dirty="0"/>
          </a:p>
        </p:txBody>
      </p:sp>
      <p:sp>
        <p:nvSpPr>
          <p:cNvPr id="174082" name="Text Placeholder 1">
            <a:extLst>
              <a:ext uri="{FF2B5EF4-FFF2-40B4-BE49-F238E27FC236}">
                <a16:creationId xmlns:a16="http://schemas.microsoft.com/office/drawing/2014/main" id="{430A17A7-B695-406B-83C9-082AD0DAC5A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Default Networks</a:t>
            </a:r>
          </a:p>
        </p:txBody>
      </p:sp>
      <p:sp>
        <p:nvSpPr>
          <p:cNvPr id="3" name="Rectangle 1">
            <a:extLst>
              <a:ext uri="{FF2B5EF4-FFF2-40B4-BE49-F238E27FC236}">
                <a16:creationId xmlns:a16="http://schemas.microsoft.com/office/drawing/2014/main" id="{E4E0FE49-4AA3-4C8B-AD09-1EDF472052C0}"/>
              </a:ext>
            </a:extLst>
          </p:cNvPr>
          <p:cNvSpPr>
            <a:spLocks noChangeArrowheads="1"/>
          </p:cNvSpPr>
          <p:nvPr/>
        </p:nvSpPr>
        <p:spPr bwMode="auto">
          <a:xfrm>
            <a:off x="163513" y="755650"/>
            <a:ext cx="8877300" cy="931602"/>
          </a:xfrm>
          <a:prstGeom prst="rect">
            <a:avLst/>
          </a:prstGeom>
          <a:noFill/>
          <a:ln>
            <a:noFill/>
          </a:ln>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285750" indent="-285750" eaLnBrk="1" hangingPunct="1">
              <a:lnSpc>
                <a:spcPct val="150000"/>
              </a:lnSpc>
              <a:buFont typeface="Wingdings" panose="05000000000000000000" pitchFamily="2" charset="2"/>
              <a:buChar char="ü"/>
              <a:defRPr/>
            </a:pPr>
            <a:r>
              <a:rPr lang="en-US" altLang="en-US" sz="1800" dirty="0">
                <a:latin typeface="DM Sans" pitchFamily="2" charset="0"/>
              </a:rPr>
              <a:t>When Docker is installed, it creates three networks </a:t>
            </a:r>
            <a:r>
              <a:rPr lang="en-US" altLang="en-US" sz="2000" b="1" dirty="0">
                <a:solidFill>
                  <a:srgbClr val="0DBA4B"/>
                </a:solidFill>
                <a:latin typeface="DM Sans" pitchFamily="2" charset="0"/>
              </a:rPr>
              <a:t>automatically</a:t>
            </a:r>
            <a:r>
              <a:rPr lang="en-US" altLang="en-US" sz="1800" dirty="0">
                <a:latin typeface="DM Sans" pitchFamily="2" charset="0"/>
              </a:rPr>
              <a:t>, which can be listed using the docker network Command : </a:t>
            </a:r>
            <a:r>
              <a:rPr lang="en-US" altLang="en-US" sz="1800" dirty="0">
                <a:solidFill>
                  <a:srgbClr val="0070C0"/>
                </a:solidFill>
                <a:latin typeface="DM Sans" pitchFamily="2" charset="0"/>
              </a:rPr>
              <a:t>@docker ls</a:t>
            </a:r>
          </a:p>
        </p:txBody>
      </p:sp>
      <p:pic>
        <p:nvPicPr>
          <p:cNvPr id="2" name="Picture 1">
            <a:extLst>
              <a:ext uri="{FF2B5EF4-FFF2-40B4-BE49-F238E27FC236}">
                <a16:creationId xmlns:a16="http://schemas.microsoft.com/office/drawing/2014/main" id="{6FDA3692-0D64-4B91-BB65-508D123CACB5}"/>
              </a:ext>
            </a:extLst>
          </p:cNvPr>
          <p:cNvPicPr>
            <a:picLocks noChangeAspect="1"/>
          </p:cNvPicPr>
          <p:nvPr/>
        </p:nvPicPr>
        <p:blipFill>
          <a:blip r:embed="rId3"/>
          <a:stretch>
            <a:fillRect/>
          </a:stretch>
        </p:blipFill>
        <p:spPr>
          <a:xfrm>
            <a:off x="362140" y="2159010"/>
            <a:ext cx="8419719" cy="1343406"/>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76B0F4-2B9A-7EB5-E5DC-C110345DAA32}"/>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E112055-49D5-DA72-DFE5-7D5BC682531D}"/>
              </a:ext>
            </a:extLst>
          </p:cNvPr>
          <p:cNvSpPr>
            <a:spLocks noGrp="1"/>
          </p:cNvSpPr>
          <p:nvPr>
            <p:ph type="sldNum" sz="quarter" idx="12"/>
          </p:nvPr>
        </p:nvSpPr>
        <p:spPr/>
        <p:txBody>
          <a:bodyPr/>
          <a:lstStyle/>
          <a:p>
            <a:pPr algn="l"/>
            <a:fld id="{AC618148-AE7B-4999-B781-E2BD6F485048}" type="slidenum">
              <a:rPr lang="en-IN" smtClean="0"/>
              <a:pPr algn="l"/>
              <a:t>85</a:t>
            </a:fld>
            <a:endParaRPr lang="en-IN" dirty="0"/>
          </a:p>
        </p:txBody>
      </p:sp>
      <p:sp>
        <p:nvSpPr>
          <p:cNvPr id="176130" name="Text Placeholder 1">
            <a:extLst>
              <a:ext uri="{FF2B5EF4-FFF2-40B4-BE49-F238E27FC236}">
                <a16:creationId xmlns:a16="http://schemas.microsoft.com/office/drawing/2014/main" id="{1B11E3C5-DCE6-446B-AA59-CEEC48F6ABDA}"/>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Default Networks - Types</a:t>
            </a:r>
          </a:p>
        </p:txBody>
      </p:sp>
      <p:sp>
        <p:nvSpPr>
          <p:cNvPr id="176131" name="Rectangle 1">
            <a:extLst>
              <a:ext uri="{FF2B5EF4-FFF2-40B4-BE49-F238E27FC236}">
                <a16:creationId xmlns:a16="http://schemas.microsoft.com/office/drawing/2014/main" id="{607EDA5E-C4B4-4582-A28C-85ED262A1457}"/>
              </a:ext>
            </a:extLst>
          </p:cNvPr>
          <p:cNvSpPr>
            <a:spLocks noChangeArrowheads="1"/>
          </p:cNvSpPr>
          <p:nvPr/>
        </p:nvSpPr>
        <p:spPr bwMode="auto">
          <a:xfrm>
            <a:off x="230188" y="452860"/>
            <a:ext cx="8624252" cy="44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pPr>
            <a:r>
              <a:rPr lang="en-US" altLang="en-US" sz="1600" dirty="0">
                <a:solidFill>
                  <a:srgbClr val="0070C0"/>
                </a:solidFill>
                <a:latin typeface="DM Sans" pitchFamily="2" charset="0"/>
              </a:rPr>
              <a:t>Bridge Network: </a:t>
            </a:r>
          </a:p>
          <a:p>
            <a:pPr eaLnBrk="1" hangingPunct="1">
              <a:lnSpc>
                <a:spcPct val="150000"/>
              </a:lnSpc>
              <a:buFont typeface="Arial" panose="020B0604020202020204" pitchFamily="34" charset="0"/>
              <a:buChar char="•"/>
            </a:pPr>
            <a:r>
              <a:rPr lang="en-US" altLang="en-US" sz="1600" dirty="0">
                <a:latin typeface="DM Sans" pitchFamily="2" charset="0"/>
              </a:rPr>
              <a:t>  The bridge network represents the docker0 network present in all Docker installations</a:t>
            </a:r>
          </a:p>
          <a:p>
            <a:pPr eaLnBrk="1" hangingPunct="1">
              <a:lnSpc>
                <a:spcPct val="150000"/>
              </a:lnSpc>
              <a:buFont typeface="Arial" panose="020B0604020202020204" pitchFamily="34" charset="0"/>
              <a:buChar char="•"/>
            </a:pPr>
            <a:r>
              <a:rPr lang="en-US" altLang="en-US" sz="1600" dirty="0">
                <a:latin typeface="DM Sans" pitchFamily="2" charset="0"/>
              </a:rPr>
              <a:t>  Docker daemon connects containers to this network by default.</a:t>
            </a:r>
          </a:p>
          <a:p>
            <a:pPr eaLnBrk="1" hangingPunct="1">
              <a:lnSpc>
                <a:spcPct val="150000"/>
              </a:lnSpc>
              <a:buFont typeface="Arial" panose="020B0604020202020204" pitchFamily="34" charset="0"/>
              <a:buChar char="•"/>
            </a:pPr>
            <a:endParaRPr lang="en-US" altLang="en-US" sz="1600" dirty="0">
              <a:latin typeface="DM Sans" pitchFamily="2" charset="0"/>
            </a:endParaRPr>
          </a:p>
          <a:p>
            <a:pPr eaLnBrk="1" hangingPunct="1">
              <a:lnSpc>
                <a:spcPct val="150000"/>
              </a:lnSpc>
              <a:buFont typeface="Wingdings" panose="05000000000000000000" pitchFamily="2" charset="2"/>
              <a:buChar char="ü"/>
            </a:pPr>
            <a:r>
              <a:rPr lang="en-US" altLang="en-US" sz="1600" dirty="0">
                <a:solidFill>
                  <a:srgbClr val="0070C0"/>
                </a:solidFill>
                <a:latin typeface="DM Sans" pitchFamily="2" charset="0"/>
              </a:rPr>
              <a:t>Host Network: </a:t>
            </a:r>
          </a:p>
          <a:p>
            <a:pPr eaLnBrk="1" hangingPunct="1">
              <a:lnSpc>
                <a:spcPct val="150000"/>
              </a:lnSpc>
              <a:buFont typeface="Arial" panose="020B0604020202020204" pitchFamily="34" charset="0"/>
              <a:buChar char="•"/>
            </a:pPr>
            <a:r>
              <a:rPr lang="en-US" altLang="en-US" sz="1600" dirty="0">
                <a:latin typeface="DM Sans" pitchFamily="2" charset="0"/>
              </a:rPr>
              <a:t>  The host network adds a container on the hosts network stack. </a:t>
            </a:r>
          </a:p>
          <a:p>
            <a:pPr eaLnBrk="1" hangingPunct="1">
              <a:lnSpc>
                <a:spcPct val="150000"/>
              </a:lnSpc>
              <a:buFont typeface="Arial" panose="020B0604020202020204" pitchFamily="34" charset="0"/>
              <a:buChar char="•"/>
            </a:pPr>
            <a:r>
              <a:rPr lang="en-US" altLang="en-US" sz="1600" dirty="0">
                <a:latin typeface="DM Sans" pitchFamily="2" charset="0"/>
              </a:rPr>
              <a:t>  You’ll find the network configuration inside the container is identical to the host.</a:t>
            </a:r>
          </a:p>
          <a:p>
            <a:pPr eaLnBrk="1" hangingPunct="1">
              <a:lnSpc>
                <a:spcPct val="150000"/>
              </a:lnSpc>
              <a:buFont typeface="Arial" panose="020B0604020202020204" pitchFamily="34" charset="0"/>
              <a:buChar char="•"/>
            </a:pPr>
            <a:endParaRPr lang="en-US" altLang="en-US" sz="1600" dirty="0">
              <a:latin typeface="DM Sans" pitchFamily="2" charset="0"/>
            </a:endParaRPr>
          </a:p>
          <a:p>
            <a:pPr eaLnBrk="1" hangingPunct="1">
              <a:lnSpc>
                <a:spcPct val="150000"/>
              </a:lnSpc>
              <a:buFont typeface="Wingdings" panose="05000000000000000000" pitchFamily="2" charset="2"/>
              <a:buChar char="ü"/>
            </a:pPr>
            <a:r>
              <a:rPr lang="en-US" altLang="en-US" sz="1600" dirty="0">
                <a:solidFill>
                  <a:srgbClr val="0070C0"/>
                </a:solidFill>
                <a:latin typeface="DM Sans" pitchFamily="2" charset="0"/>
              </a:rPr>
              <a:t>None Network:</a:t>
            </a:r>
          </a:p>
          <a:p>
            <a:pPr eaLnBrk="1" hangingPunct="1">
              <a:lnSpc>
                <a:spcPct val="150000"/>
              </a:lnSpc>
              <a:buFont typeface="Arial" panose="020B0604020202020204" pitchFamily="34" charset="0"/>
              <a:buChar char="•"/>
            </a:pPr>
            <a:r>
              <a:rPr lang="en-US" altLang="en-US" sz="1600" dirty="0">
                <a:latin typeface="DM Sans" pitchFamily="2" charset="0"/>
              </a:rPr>
              <a:t>  The none network adds a container to a container-specific network stack. That container lacks a network interface.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9D9E24-B45A-440A-1E0D-A01CC0C793CC}"/>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D7C6B97-9659-3524-D5F2-3BEAD5B6E52D}"/>
              </a:ext>
            </a:extLst>
          </p:cNvPr>
          <p:cNvSpPr>
            <a:spLocks noGrp="1"/>
          </p:cNvSpPr>
          <p:nvPr>
            <p:ph type="sldNum" sz="quarter" idx="12"/>
          </p:nvPr>
        </p:nvSpPr>
        <p:spPr/>
        <p:txBody>
          <a:bodyPr/>
          <a:lstStyle/>
          <a:p>
            <a:pPr algn="l"/>
            <a:fld id="{AC618148-AE7B-4999-B781-E2BD6F485048}" type="slidenum">
              <a:rPr lang="en-IN" smtClean="0"/>
              <a:pPr algn="l"/>
              <a:t>86</a:t>
            </a:fld>
            <a:endParaRPr lang="en-IN" dirty="0"/>
          </a:p>
        </p:txBody>
      </p:sp>
      <p:sp>
        <p:nvSpPr>
          <p:cNvPr id="178178" name="Text Placeholder 1">
            <a:extLst>
              <a:ext uri="{FF2B5EF4-FFF2-40B4-BE49-F238E27FC236}">
                <a16:creationId xmlns:a16="http://schemas.microsoft.com/office/drawing/2014/main" id="{6FA48DEA-598C-41CD-8DA3-19A2A4DD3E55}"/>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Default Bridge Network Details</a:t>
            </a:r>
          </a:p>
        </p:txBody>
      </p:sp>
      <p:sp>
        <p:nvSpPr>
          <p:cNvPr id="178179" name="Rectangle 1">
            <a:extLst>
              <a:ext uri="{FF2B5EF4-FFF2-40B4-BE49-F238E27FC236}">
                <a16:creationId xmlns:a16="http://schemas.microsoft.com/office/drawing/2014/main" id="{EC86644C-C2E4-4C6E-893D-B24FDBE6FE46}"/>
              </a:ext>
            </a:extLst>
          </p:cNvPr>
          <p:cNvSpPr>
            <a:spLocks noChangeArrowheads="1"/>
          </p:cNvSpPr>
          <p:nvPr/>
        </p:nvSpPr>
        <p:spPr bwMode="auto">
          <a:xfrm>
            <a:off x="163513" y="746125"/>
            <a:ext cx="8877300" cy="296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pPr>
            <a:r>
              <a:rPr lang="en-US" altLang="en-US" sz="1800" dirty="0">
                <a:latin typeface="DM Sans" pitchFamily="2" charset="0"/>
              </a:rPr>
              <a:t>With the exception of the bridge network, you really don’t need to interact with these default networks. </a:t>
            </a:r>
          </a:p>
          <a:p>
            <a:pPr eaLnBrk="1" hangingPunct="1">
              <a:lnSpc>
                <a:spcPct val="150000"/>
              </a:lnSpc>
              <a:buFont typeface="Wingdings" panose="05000000000000000000" pitchFamily="2" charset="2"/>
              <a:buChar char="ü"/>
            </a:pPr>
            <a:r>
              <a:rPr lang="en-US" altLang="en-US" sz="1800" dirty="0">
                <a:latin typeface="DM Sans" pitchFamily="2" charset="0"/>
              </a:rPr>
              <a:t>While you can list and inspect them, you cannot remove them. They are required by your Docker installation.</a:t>
            </a:r>
          </a:p>
          <a:p>
            <a:pPr eaLnBrk="1" hangingPunct="1">
              <a:lnSpc>
                <a:spcPct val="150000"/>
              </a:lnSpc>
              <a:buFont typeface="Wingdings" panose="05000000000000000000" pitchFamily="2" charset="2"/>
              <a:buChar char="ü"/>
            </a:pPr>
            <a:r>
              <a:rPr lang="en-US" altLang="en-US" sz="1800" dirty="0">
                <a:latin typeface="DM Sans" pitchFamily="2" charset="0"/>
              </a:rPr>
              <a:t>Command : </a:t>
            </a:r>
            <a:r>
              <a:rPr lang="en-US" altLang="en-US" sz="1800" dirty="0">
                <a:solidFill>
                  <a:srgbClr val="0070C0"/>
                </a:solidFill>
                <a:latin typeface="DM Sans" pitchFamily="2" charset="0"/>
              </a:rPr>
              <a:t>$ docker network inspect bridge  </a:t>
            </a:r>
          </a:p>
          <a:p>
            <a:pPr eaLnBrk="1" hangingPunct="1">
              <a:lnSpc>
                <a:spcPct val="150000"/>
              </a:lnSpc>
              <a:buFont typeface="Wingdings" panose="05000000000000000000" pitchFamily="2" charset="2"/>
              <a:buChar char="ü"/>
            </a:pPr>
            <a:r>
              <a:rPr lang="en-US" altLang="en-US" sz="1800" dirty="0">
                <a:latin typeface="DM Sans" pitchFamily="2" charset="0"/>
              </a:rPr>
              <a:t>The Engine automatically creates a Subnet and Gateway to the network.</a:t>
            </a:r>
          </a:p>
          <a:p>
            <a:pPr eaLnBrk="1" hangingPunct="1">
              <a:lnSpc>
                <a:spcPct val="150000"/>
              </a:lnSpc>
              <a:buFont typeface="Wingdings" panose="05000000000000000000" pitchFamily="2" charset="2"/>
              <a:buChar char="ü"/>
            </a:pPr>
            <a:r>
              <a:rPr lang="en-US" altLang="en-US" sz="1800" dirty="0">
                <a:latin typeface="DM Sans" pitchFamily="2" charset="0"/>
              </a:rPr>
              <a:t>Any new containers get added to this network</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F1B433-3250-9E2C-272E-BBC0861242AD}"/>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C1B362F9-2F20-A58F-0474-E9FE53FB19C5}"/>
              </a:ext>
            </a:extLst>
          </p:cNvPr>
          <p:cNvSpPr>
            <a:spLocks noGrp="1"/>
          </p:cNvSpPr>
          <p:nvPr>
            <p:ph type="sldNum" sz="quarter" idx="12"/>
          </p:nvPr>
        </p:nvSpPr>
        <p:spPr/>
        <p:txBody>
          <a:bodyPr/>
          <a:lstStyle/>
          <a:p>
            <a:pPr algn="l"/>
            <a:fld id="{AC618148-AE7B-4999-B781-E2BD6F485048}" type="slidenum">
              <a:rPr lang="en-IN" smtClean="0"/>
              <a:pPr algn="l"/>
              <a:t>87</a:t>
            </a:fld>
            <a:endParaRPr lang="en-IN" dirty="0"/>
          </a:p>
        </p:txBody>
      </p:sp>
      <p:sp>
        <p:nvSpPr>
          <p:cNvPr id="180226" name="Text Placeholder 1">
            <a:extLst>
              <a:ext uri="{FF2B5EF4-FFF2-40B4-BE49-F238E27FC236}">
                <a16:creationId xmlns:a16="http://schemas.microsoft.com/office/drawing/2014/main" id="{84892353-C3C6-464B-ABB5-4D6231B4487C}"/>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Default Bridge Network Details</a:t>
            </a:r>
          </a:p>
        </p:txBody>
      </p:sp>
      <p:pic>
        <p:nvPicPr>
          <p:cNvPr id="2" name="Picture 1">
            <a:extLst>
              <a:ext uri="{FF2B5EF4-FFF2-40B4-BE49-F238E27FC236}">
                <a16:creationId xmlns:a16="http://schemas.microsoft.com/office/drawing/2014/main" id="{9B783951-F747-4462-AB17-170B42126A53}"/>
              </a:ext>
            </a:extLst>
          </p:cNvPr>
          <p:cNvPicPr>
            <a:picLocks noChangeAspect="1"/>
          </p:cNvPicPr>
          <p:nvPr/>
        </p:nvPicPr>
        <p:blipFill>
          <a:blip r:embed="rId3"/>
          <a:stretch>
            <a:fillRect/>
          </a:stretch>
        </p:blipFill>
        <p:spPr>
          <a:xfrm>
            <a:off x="197294" y="757316"/>
            <a:ext cx="8015288" cy="375618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3F8C94-43F6-C164-393B-95F476F018CC}"/>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DB135C60-BA6C-CDCA-478B-C1BC1D39520E}"/>
              </a:ext>
            </a:extLst>
          </p:cNvPr>
          <p:cNvSpPr>
            <a:spLocks noGrp="1"/>
          </p:cNvSpPr>
          <p:nvPr>
            <p:ph type="sldNum" sz="quarter" idx="12"/>
          </p:nvPr>
        </p:nvSpPr>
        <p:spPr/>
        <p:txBody>
          <a:bodyPr/>
          <a:lstStyle/>
          <a:p>
            <a:pPr algn="l"/>
            <a:fld id="{AC618148-AE7B-4999-B781-E2BD6F485048}" type="slidenum">
              <a:rPr lang="en-IN" smtClean="0"/>
              <a:pPr algn="l"/>
              <a:t>88</a:t>
            </a:fld>
            <a:endParaRPr lang="en-IN" dirty="0"/>
          </a:p>
        </p:txBody>
      </p:sp>
      <p:sp>
        <p:nvSpPr>
          <p:cNvPr id="182274" name="Text Placeholder 1">
            <a:extLst>
              <a:ext uri="{FF2B5EF4-FFF2-40B4-BE49-F238E27FC236}">
                <a16:creationId xmlns:a16="http://schemas.microsoft.com/office/drawing/2014/main" id="{EDDFEE7B-CFC1-4A85-A130-AB5430E9D31B}"/>
              </a:ext>
            </a:extLst>
          </p:cNvPr>
          <p:cNvSpPr>
            <a:spLocks noGrp="1"/>
          </p:cNvSpPr>
          <p:nvPr>
            <p:ph type="body" sz="quarter" idx="4294967295"/>
          </p:nvPr>
        </p:nvSpPr>
        <p:spPr>
          <a:xfrm>
            <a:off x="0" y="96838"/>
            <a:ext cx="7239000" cy="442912"/>
          </a:xfrm>
        </p:spPr>
        <p:txBody>
          <a:bodyPr>
            <a:normAutofit fontScale="92500" lnSpcReduction="10000"/>
          </a:bodyPr>
          <a:lstStyle/>
          <a:p>
            <a:pPr marL="0" indent="0">
              <a:buNone/>
            </a:pPr>
            <a:r>
              <a:rPr lang="en-IN" altLang="en-US" b="1" dirty="0">
                <a:solidFill>
                  <a:srgbClr val="0DBA4B"/>
                </a:solidFill>
              </a:rPr>
              <a:t>When to use the bridge network?</a:t>
            </a:r>
            <a:endParaRPr lang="en-US" altLang="en-US" b="1" dirty="0">
              <a:solidFill>
                <a:srgbClr val="0DBA4B"/>
              </a:solidFill>
            </a:endParaRPr>
          </a:p>
        </p:txBody>
      </p:sp>
      <p:sp>
        <p:nvSpPr>
          <p:cNvPr id="182275" name="Text Placeholder 2">
            <a:extLst>
              <a:ext uri="{FF2B5EF4-FFF2-40B4-BE49-F238E27FC236}">
                <a16:creationId xmlns:a16="http://schemas.microsoft.com/office/drawing/2014/main" id="{A76D7974-2B01-475F-B05E-BB5B4115E0B8}"/>
              </a:ext>
            </a:extLst>
          </p:cNvPr>
          <p:cNvSpPr>
            <a:spLocks noGrp="1"/>
          </p:cNvSpPr>
          <p:nvPr>
            <p:ph type="body" sz="quarter" idx="4294967295"/>
          </p:nvPr>
        </p:nvSpPr>
        <p:spPr>
          <a:xfrm>
            <a:off x="0" y="1077913"/>
            <a:ext cx="4998720" cy="3379787"/>
          </a:xfrm>
        </p:spPr>
        <p:txBody>
          <a:bodyPr>
            <a:normAutofit fontScale="77500" lnSpcReduction="20000"/>
          </a:bodyPr>
          <a:lstStyle/>
          <a:p>
            <a:pPr marL="0" indent="0">
              <a:buFont typeface="Arial" panose="020B0604020202020204" pitchFamily="34" charset="0"/>
              <a:buChar char="•"/>
            </a:pPr>
            <a:r>
              <a:rPr lang="en-IN" altLang="en-US" dirty="0"/>
              <a:t>If you have a set of containers, </a:t>
            </a:r>
          </a:p>
          <a:p>
            <a:pPr marL="457200" lvl="1" indent="0">
              <a:buFont typeface="Arial" panose="020B0604020202020204" pitchFamily="34" charset="0"/>
              <a:buChar char="•"/>
            </a:pPr>
            <a:r>
              <a:rPr lang="en-IN" altLang="en-US" dirty="0"/>
              <a:t>each providing micro-services to the other (and) </a:t>
            </a:r>
          </a:p>
          <a:p>
            <a:pPr marL="457200" lvl="1" indent="0">
              <a:buFont typeface="Arial" panose="020B0604020202020204" pitchFamily="34" charset="0"/>
              <a:buChar char="•"/>
            </a:pPr>
            <a:r>
              <a:rPr lang="en-IN" altLang="en-US" dirty="0"/>
              <a:t>Should not be exposed to the external world</a:t>
            </a:r>
          </a:p>
          <a:p>
            <a:pPr marL="0" indent="0">
              <a:buFont typeface="Arial" panose="020B0604020202020204" pitchFamily="34" charset="0"/>
              <a:buChar char="•"/>
            </a:pPr>
            <a:r>
              <a:rPr lang="en-IN" altLang="en-US" dirty="0"/>
              <a:t>The bridge network is the </a:t>
            </a:r>
            <a:r>
              <a:rPr lang="en-IN" altLang="en-US" sz="3100" b="1" dirty="0"/>
              <a:t>best choice</a:t>
            </a:r>
            <a:r>
              <a:rPr lang="en-IN" altLang="en-US" dirty="0"/>
              <a:t>. </a:t>
            </a:r>
          </a:p>
          <a:p>
            <a:pPr marL="0" indent="0">
              <a:buFont typeface="Arial" panose="020B0604020202020204" pitchFamily="34" charset="0"/>
              <a:buChar char="•"/>
            </a:pPr>
            <a:r>
              <a:rPr lang="en-IN" altLang="en-US" dirty="0"/>
              <a:t>This is typically used with layered architectures.</a:t>
            </a:r>
          </a:p>
          <a:p>
            <a:pPr marL="0" indent="0">
              <a:buFont typeface="Arial" panose="020B0604020202020204" pitchFamily="34" charset="0"/>
              <a:buChar char="•"/>
            </a:pPr>
            <a:r>
              <a:rPr lang="en-IN" altLang="en-US" dirty="0"/>
              <a:t>Be Aware that services in these containers are </a:t>
            </a:r>
            <a:r>
              <a:rPr lang="en-IN" altLang="en-US" b="1" u="sng" dirty="0"/>
              <a:t>not</a:t>
            </a:r>
            <a:r>
              <a:rPr lang="en-IN" altLang="en-US" dirty="0"/>
              <a:t> exposed to outside networks.  </a:t>
            </a:r>
            <a:endParaRPr lang="en-US" altLang="en-US" dirty="0"/>
          </a:p>
        </p:txBody>
      </p:sp>
      <p:pic>
        <p:nvPicPr>
          <p:cNvPr id="182276" name="Picture 3">
            <a:extLst>
              <a:ext uri="{FF2B5EF4-FFF2-40B4-BE49-F238E27FC236}">
                <a16:creationId xmlns:a16="http://schemas.microsoft.com/office/drawing/2014/main" id="{4AE43E7C-8C59-460E-8DAC-5E6B43D25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3050" y="1211263"/>
            <a:ext cx="37909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Text Placeholder 2">
            <a:extLst>
              <a:ext uri="{FF2B5EF4-FFF2-40B4-BE49-F238E27FC236}">
                <a16:creationId xmlns:a16="http://schemas.microsoft.com/office/drawing/2014/main" id="{CCA41578-3FBE-4E6D-9980-F588EC7AB8ED}"/>
              </a:ext>
            </a:extLst>
          </p:cNvPr>
          <p:cNvSpPr>
            <a:spLocks noGrp="1"/>
          </p:cNvSpPr>
          <p:nvPr>
            <p:ph idx="1"/>
          </p:nvPr>
        </p:nvSpPr>
        <p:spPr>
          <a:xfrm>
            <a:off x="627062" y="954723"/>
            <a:ext cx="7888288" cy="3654425"/>
          </a:xfrm>
        </p:spPr>
        <p:txBody>
          <a:bodyPr>
            <a:normAutofit lnSpcReduction="10000"/>
          </a:bodyPr>
          <a:lstStyle/>
          <a:p>
            <a:pPr marL="0" indent="0">
              <a:buFont typeface="Arial" panose="020B0604020202020204" pitchFamily="34" charset="0"/>
              <a:buChar char="•"/>
            </a:pPr>
            <a:r>
              <a:rPr lang="en-IN" altLang="en-US" sz="1600" dirty="0"/>
              <a:t>Taking the same example from above, if you have an application that needs to expose part of the network and not all, then we use custom bridge networks that expose and publish custom ports. </a:t>
            </a:r>
          </a:p>
          <a:p>
            <a:pPr marL="0" indent="0">
              <a:buFont typeface="Arial" panose="020B0604020202020204" pitchFamily="34" charset="0"/>
              <a:buChar char="•"/>
            </a:pPr>
            <a:endParaRPr lang="en-IN" altLang="en-US" sz="1600" dirty="0"/>
          </a:p>
          <a:p>
            <a:pPr marL="0" indent="0">
              <a:buFont typeface="Arial" panose="020B0604020202020204" pitchFamily="34" charset="0"/>
              <a:buChar char="•"/>
            </a:pPr>
            <a:r>
              <a:rPr lang="en-IN" altLang="en-US" sz="1600" dirty="0"/>
              <a:t>Again a tiered architecture, where you want to connect to a web application, which in turn connects to backend application or database services is an example of same – which is standard web application deployment practice</a:t>
            </a:r>
          </a:p>
          <a:p>
            <a:pPr marL="0" indent="0">
              <a:buFont typeface="Arial" panose="020B0604020202020204" pitchFamily="34" charset="0"/>
              <a:buChar char="•"/>
            </a:pPr>
            <a:endParaRPr lang="en-US" altLang="en-US" sz="1600" dirty="0"/>
          </a:p>
          <a:p>
            <a:pPr marL="0" indent="0">
              <a:buFont typeface="Arial" panose="020B0604020202020204" pitchFamily="34" charset="0"/>
              <a:buChar char="•"/>
            </a:pPr>
            <a:r>
              <a:rPr lang="en-US" altLang="en-US" sz="1600" dirty="0"/>
              <a:t>A bridge network is useful in cases where you want to run a </a:t>
            </a:r>
            <a:r>
              <a:rPr lang="en-US" altLang="en-US" sz="1600" dirty="0">
                <a:solidFill>
                  <a:srgbClr val="FF0000"/>
                </a:solidFill>
              </a:rPr>
              <a:t>relatively small network on a single host</a:t>
            </a:r>
            <a:r>
              <a:rPr lang="en-US" altLang="en-US" sz="1600" dirty="0"/>
              <a:t>. </a:t>
            </a:r>
          </a:p>
          <a:p>
            <a:pPr marL="0" indent="0">
              <a:buFont typeface="Arial" panose="020B0604020202020204" pitchFamily="34" charset="0"/>
              <a:buChar char="•"/>
            </a:pPr>
            <a:endParaRPr lang="en-US" altLang="en-US" sz="1600" dirty="0"/>
          </a:p>
          <a:p>
            <a:pPr marL="0" indent="0">
              <a:buFont typeface="Arial" panose="020B0604020202020204" pitchFamily="34" charset="0"/>
              <a:buChar char="•"/>
            </a:pPr>
            <a:r>
              <a:rPr lang="en-US" altLang="en-US" sz="1600" dirty="0"/>
              <a:t>You can, however, create significantly larger networks by creating an overlay network.</a:t>
            </a:r>
          </a:p>
        </p:txBody>
      </p:sp>
      <p:sp>
        <p:nvSpPr>
          <p:cNvPr id="183298" name="Text Placeholder 1">
            <a:extLst>
              <a:ext uri="{FF2B5EF4-FFF2-40B4-BE49-F238E27FC236}">
                <a16:creationId xmlns:a16="http://schemas.microsoft.com/office/drawing/2014/main" id="{71064120-F686-4A67-8295-71459900096B}"/>
              </a:ext>
            </a:extLst>
          </p:cNvPr>
          <p:cNvSpPr>
            <a:spLocks noGrp="1"/>
          </p:cNvSpPr>
          <p:nvPr>
            <p:ph type="body" sz="half" idx="2"/>
          </p:nvPr>
        </p:nvSpPr>
        <p:spPr>
          <a:xfrm>
            <a:off x="627062" y="342900"/>
            <a:ext cx="7236778" cy="1008380"/>
          </a:xfrm>
        </p:spPr>
        <p:txBody>
          <a:bodyPr>
            <a:normAutofit/>
          </a:bodyPr>
          <a:lstStyle/>
          <a:p>
            <a:pPr marL="0" indent="0"/>
            <a:r>
              <a:rPr lang="en-IN" altLang="en-US" sz="2000" b="1" dirty="0">
                <a:solidFill>
                  <a:srgbClr val="0DBA4B"/>
                </a:solidFill>
              </a:rPr>
              <a:t>When to use the user defined bridge network?</a:t>
            </a:r>
            <a:endParaRPr lang="en-US" altLang="en-US" sz="2000" b="1" dirty="0">
              <a:solidFill>
                <a:srgbClr val="0DBA4B"/>
              </a:solidFill>
            </a:endParaRPr>
          </a:p>
        </p:txBody>
      </p:sp>
      <p:sp>
        <p:nvSpPr>
          <p:cNvPr id="2" name="Footer Placeholder 1">
            <a:extLst>
              <a:ext uri="{FF2B5EF4-FFF2-40B4-BE49-F238E27FC236}">
                <a16:creationId xmlns:a16="http://schemas.microsoft.com/office/drawing/2014/main" id="{B8954D46-BB47-46A9-7FB9-702C3888683A}"/>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4FF6E8DC-D69B-5199-89B6-5CD16D97D7DA}"/>
              </a:ext>
            </a:extLst>
          </p:cNvPr>
          <p:cNvSpPr>
            <a:spLocks noGrp="1"/>
          </p:cNvSpPr>
          <p:nvPr>
            <p:ph type="sldNum" sz="quarter" idx="12"/>
          </p:nvPr>
        </p:nvSpPr>
        <p:spPr/>
        <p:txBody>
          <a:bodyPr/>
          <a:lstStyle/>
          <a:p>
            <a:pPr algn="l"/>
            <a:fld id="{AC618148-AE7B-4999-B781-E2BD6F485048}" type="slidenum">
              <a:rPr lang="en-IN" smtClean="0"/>
              <a:pPr algn="l"/>
              <a:t>89</a:t>
            </a:fld>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BF9F4-8677-6DC0-9B77-BD2359E5785C}"/>
              </a:ext>
            </a:extLst>
          </p:cNvPr>
          <p:cNvPicPr>
            <a:picLocks noChangeAspect="1"/>
          </p:cNvPicPr>
          <p:nvPr/>
        </p:nvPicPr>
        <p:blipFill>
          <a:blip r:embed="rId2"/>
          <a:stretch>
            <a:fillRect/>
          </a:stretch>
        </p:blipFill>
        <p:spPr>
          <a:xfrm>
            <a:off x="508122" y="1243213"/>
            <a:ext cx="4514850" cy="2362200"/>
          </a:xfrm>
          <a:prstGeom prst="rect">
            <a:avLst/>
          </a:prstGeom>
        </p:spPr>
      </p:pic>
      <p:sp>
        <p:nvSpPr>
          <p:cNvPr id="3" name="Rectangle 2">
            <a:extLst>
              <a:ext uri="{FF2B5EF4-FFF2-40B4-BE49-F238E27FC236}">
                <a16:creationId xmlns:a16="http://schemas.microsoft.com/office/drawing/2014/main" id="{1A9E143C-5047-0F3E-2DA8-4EBC767376CD}"/>
              </a:ext>
            </a:extLst>
          </p:cNvPr>
          <p:cNvSpPr/>
          <p:nvPr/>
        </p:nvSpPr>
        <p:spPr>
          <a:xfrm>
            <a:off x="5325035" y="1221761"/>
            <a:ext cx="3135086" cy="2405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latin typeface="DM Sans" pitchFamily="2" charset="0"/>
                <a:cs typeface="Calibri" panose="020F0502020204030204" pitchFamily="34" charset="0"/>
              </a:rPr>
              <a:t>What is Docker ?</a:t>
            </a:r>
          </a:p>
        </p:txBody>
      </p:sp>
      <p:sp>
        <p:nvSpPr>
          <p:cNvPr id="4" name="Footer Placeholder 3">
            <a:extLst>
              <a:ext uri="{FF2B5EF4-FFF2-40B4-BE49-F238E27FC236}">
                <a16:creationId xmlns:a16="http://schemas.microsoft.com/office/drawing/2014/main" id="{98167ED0-56DA-EFD2-E942-AEC13D465BAE}"/>
              </a:ext>
            </a:extLst>
          </p:cNvPr>
          <p:cNvSpPr>
            <a:spLocks noGrp="1"/>
          </p:cNvSpPr>
          <p:nvPr>
            <p:ph type="ftr" sz="quarter" idx="11"/>
          </p:nvPr>
        </p:nvSpPr>
        <p:spPr/>
        <p:txBody>
          <a:bodyPr/>
          <a:lstStyle/>
          <a:p>
            <a:r>
              <a:rPr lang="en-IN"/>
              <a:t>www.guvi.in</a:t>
            </a:r>
          </a:p>
        </p:txBody>
      </p:sp>
      <p:sp>
        <p:nvSpPr>
          <p:cNvPr id="6" name="Slide Number Placeholder 5">
            <a:extLst>
              <a:ext uri="{FF2B5EF4-FFF2-40B4-BE49-F238E27FC236}">
                <a16:creationId xmlns:a16="http://schemas.microsoft.com/office/drawing/2014/main" id="{80E6D5FE-7C4C-0BA7-EE11-5A282370C12E}"/>
              </a:ext>
            </a:extLst>
          </p:cNvPr>
          <p:cNvSpPr>
            <a:spLocks noGrp="1"/>
          </p:cNvSpPr>
          <p:nvPr>
            <p:ph type="sldNum" sz="quarter" idx="12"/>
          </p:nvPr>
        </p:nvSpPr>
        <p:spPr/>
        <p:txBody>
          <a:bodyPr/>
          <a:lstStyle/>
          <a:p>
            <a:fld id="{AC618148-AE7B-4999-B781-E2BD6F485048}" type="slidenum">
              <a:rPr lang="en-IN" smtClean="0"/>
              <a:pPr/>
              <a:t>9</a:t>
            </a:fld>
            <a:endParaRPr lang="en-I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91D2BE-C12D-817A-7DC1-357996EDCAF6}"/>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8DEA98A7-0244-4E50-D590-61B0F3182C98}"/>
              </a:ext>
            </a:extLst>
          </p:cNvPr>
          <p:cNvSpPr>
            <a:spLocks noGrp="1"/>
          </p:cNvSpPr>
          <p:nvPr>
            <p:ph type="sldNum" sz="quarter" idx="12"/>
          </p:nvPr>
        </p:nvSpPr>
        <p:spPr/>
        <p:txBody>
          <a:bodyPr/>
          <a:lstStyle/>
          <a:p>
            <a:pPr algn="l"/>
            <a:fld id="{AC618148-AE7B-4999-B781-E2BD6F485048}" type="slidenum">
              <a:rPr lang="en-IN" smtClean="0"/>
              <a:pPr algn="l"/>
              <a:t>90</a:t>
            </a:fld>
            <a:endParaRPr lang="en-IN" dirty="0"/>
          </a:p>
        </p:txBody>
      </p:sp>
      <p:sp>
        <p:nvSpPr>
          <p:cNvPr id="184322" name="Text Placeholder 1">
            <a:extLst>
              <a:ext uri="{FF2B5EF4-FFF2-40B4-BE49-F238E27FC236}">
                <a16:creationId xmlns:a16="http://schemas.microsoft.com/office/drawing/2014/main" id="{281A256A-92DF-4106-B465-534394DB80A9}"/>
              </a:ext>
            </a:extLst>
          </p:cNvPr>
          <p:cNvSpPr>
            <a:spLocks noGrp="1"/>
          </p:cNvSpPr>
          <p:nvPr>
            <p:ph type="body" sz="quarter" idx="4294967295"/>
          </p:nvPr>
        </p:nvSpPr>
        <p:spPr>
          <a:xfrm>
            <a:off x="0" y="96838"/>
            <a:ext cx="7239000" cy="442912"/>
          </a:xfrm>
        </p:spPr>
        <p:txBody>
          <a:bodyPr>
            <a:normAutofit fontScale="85000" lnSpcReduction="10000"/>
          </a:bodyPr>
          <a:lstStyle/>
          <a:p>
            <a:pPr marL="0" indent="0">
              <a:buNone/>
            </a:pPr>
            <a:r>
              <a:rPr lang="en-IN" altLang="en-US" b="1" dirty="0">
                <a:solidFill>
                  <a:srgbClr val="0DBA4B"/>
                </a:solidFill>
              </a:rPr>
              <a:t>When to use the user defined bridge network?</a:t>
            </a:r>
            <a:endParaRPr lang="en-US" altLang="en-US" b="1" dirty="0">
              <a:solidFill>
                <a:srgbClr val="0DBA4B"/>
              </a:solidFill>
            </a:endParaRPr>
          </a:p>
        </p:txBody>
      </p:sp>
      <p:pic>
        <p:nvPicPr>
          <p:cNvPr id="184324" name="Picture 4">
            <a:extLst>
              <a:ext uri="{FF2B5EF4-FFF2-40B4-BE49-F238E27FC236}">
                <a16:creationId xmlns:a16="http://schemas.microsoft.com/office/drawing/2014/main" id="{E2A8F0BA-24D9-4D9D-9EAC-D2CC7B0DF1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8113" y="830263"/>
            <a:ext cx="435292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9889E4-A47E-E637-88DD-A40B477E0CAC}"/>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E9135AD1-BF16-7D11-5A8E-7DB0D9933F4C}"/>
              </a:ext>
            </a:extLst>
          </p:cNvPr>
          <p:cNvSpPr>
            <a:spLocks noGrp="1"/>
          </p:cNvSpPr>
          <p:nvPr>
            <p:ph type="sldNum" sz="quarter" idx="12"/>
          </p:nvPr>
        </p:nvSpPr>
        <p:spPr/>
        <p:txBody>
          <a:bodyPr/>
          <a:lstStyle/>
          <a:p>
            <a:pPr algn="l"/>
            <a:fld id="{AC618148-AE7B-4999-B781-E2BD6F485048}" type="slidenum">
              <a:rPr lang="en-IN" smtClean="0"/>
              <a:pPr algn="l"/>
              <a:t>91</a:t>
            </a:fld>
            <a:endParaRPr lang="en-IN" dirty="0"/>
          </a:p>
        </p:txBody>
      </p:sp>
      <p:sp>
        <p:nvSpPr>
          <p:cNvPr id="185346" name="Text Placeholder 1">
            <a:extLst>
              <a:ext uri="{FF2B5EF4-FFF2-40B4-BE49-F238E27FC236}">
                <a16:creationId xmlns:a16="http://schemas.microsoft.com/office/drawing/2014/main" id="{823AC954-F182-44DC-A283-B05F82D805FB}"/>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Exposing Ports</a:t>
            </a:r>
          </a:p>
        </p:txBody>
      </p:sp>
      <p:sp>
        <p:nvSpPr>
          <p:cNvPr id="185347" name="Rectangle 1">
            <a:extLst>
              <a:ext uri="{FF2B5EF4-FFF2-40B4-BE49-F238E27FC236}">
                <a16:creationId xmlns:a16="http://schemas.microsoft.com/office/drawing/2014/main" id="{82003191-C4BE-45FA-B9C8-1619935D7A8C}"/>
              </a:ext>
            </a:extLst>
          </p:cNvPr>
          <p:cNvSpPr>
            <a:spLocks noChangeArrowheads="1"/>
          </p:cNvSpPr>
          <p:nvPr/>
        </p:nvSpPr>
        <p:spPr bwMode="auto">
          <a:xfrm>
            <a:off x="163513" y="663575"/>
            <a:ext cx="8877300" cy="3294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pPr>
            <a:r>
              <a:rPr lang="en-US" altLang="en-US" sz="1400">
                <a:latin typeface="DM Sans" pitchFamily="2" charset="0"/>
              </a:rPr>
              <a:t>Ports are exposed in the container so that the container can be using the container IP. We can connect to the http address of that port.</a:t>
            </a:r>
          </a:p>
          <a:p>
            <a:pPr eaLnBrk="1" hangingPunct="1">
              <a:lnSpc>
                <a:spcPct val="150000"/>
              </a:lnSpc>
              <a:buFont typeface="Wingdings" panose="05000000000000000000" pitchFamily="2" charset="2"/>
              <a:buChar char="ü"/>
            </a:pPr>
            <a:r>
              <a:rPr lang="en-US" altLang="en-US" sz="1400">
                <a:solidFill>
                  <a:srgbClr val="CB2F0F"/>
                </a:solidFill>
                <a:latin typeface="DM Sans" pitchFamily="2" charset="0"/>
              </a:rPr>
              <a:t>We are going to direct the port that is listening to http on a container to an underlying port on our host</a:t>
            </a:r>
          </a:p>
          <a:p>
            <a:pPr eaLnBrk="1" hangingPunct="1">
              <a:lnSpc>
                <a:spcPct val="150000"/>
              </a:lnSpc>
              <a:buFont typeface="Wingdings" panose="05000000000000000000" pitchFamily="2" charset="2"/>
              <a:buChar char="ü"/>
            </a:pPr>
            <a:r>
              <a:rPr lang="en-US" altLang="en-US" sz="1400">
                <a:solidFill>
                  <a:srgbClr val="CB2F0F"/>
                </a:solidFill>
                <a:latin typeface="DM Sans" pitchFamily="2" charset="0"/>
              </a:rPr>
              <a:t>We can redirect the exposed ports to the host ports.</a:t>
            </a:r>
          </a:p>
          <a:p>
            <a:pPr eaLnBrk="1" hangingPunct="1">
              <a:lnSpc>
                <a:spcPct val="150000"/>
              </a:lnSpc>
              <a:buFont typeface="Wingdings" panose="05000000000000000000" pitchFamily="2" charset="2"/>
              <a:buChar char="ü"/>
            </a:pPr>
            <a:r>
              <a:rPr lang="en-US" altLang="en-US" sz="1400">
                <a:latin typeface="DM Sans" pitchFamily="2" charset="0"/>
              </a:rPr>
              <a:t>There are two ways of exposing the ports – by commands: </a:t>
            </a:r>
            <a:r>
              <a:rPr lang="en-US" altLang="en-US" sz="1400">
                <a:solidFill>
                  <a:srgbClr val="0070C0"/>
                </a:solidFill>
                <a:latin typeface="DM Sans" pitchFamily="2" charset="0"/>
              </a:rPr>
              <a:t>P or p</a:t>
            </a:r>
          </a:p>
          <a:p>
            <a:pPr eaLnBrk="1" hangingPunct="1">
              <a:lnSpc>
                <a:spcPct val="150000"/>
              </a:lnSpc>
              <a:buClr>
                <a:schemeClr val="tx1"/>
              </a:buClr>
              <a:buFont typeface="Wingdings" panose="05000000000000000000" pitchFamily="2" charset="2"/>
              <a:buChar char="ü"/>
            </a:pPr>
            <a:r>
              <a:rPr lang="en-US" altLang="en-US" sz="1400">
                <a:solidFill>
                  <a:srgbClr val="0070C0"/>
                </a:solidFill>
                <a:latin typeface="DM Sans" pitchFamily="2" charset="0"/>
              </a:rPr>
              <a:t>P: </a:t>
            </a:r>
            <a:r>
              <a:rPr lang="en-US" altLang="en-US" sz="1400">
                <a:latin typeface="DM Sans" pitchFamily="2" charset="0"/>
              </a:rPr>
              <a:t>Any ports that are exposed by the container, any random port between 32768 and 65000 will be available on the host machine. This is the ports available for Docker to pick randomly</a:t>
            </a:r>
          </a:p>
          <a:p>
            <a:pPr eaLnBrk="1" hangingPunct="1">
              <a:lnSpc>
                <a:spcPct val="150000"/>
              </a:lnSpc>
              <a:buFont typeface="Wingdings" panose="05000000000000000000" pitchFamily="2" charset="2"/>
              <a:buChar char="ü"/>
            </a:pPr>
            <a:r>
              <a:rPr lang="en-US" altLang="en-US" sz="1400">
                <a:latin typeface="DM Sans" pitchFamily="2" charset="0"/>
              </a:rPr>
              <a:t>The available ports can be seen in different ways</a:t>
            </a:r>
          </a:p>
          <a:p>
            <a:pPr eaLnBrk="1" hangingPunct="1">
              <a:lnSpc>
                <a:spcPct val="150000"/>
              </a:lnSpc>
              <a:buFont typeface="Wingdings" panose="05000000000000000000" pitchFamily="2" charset="2"/>
              <a:buChar char="ü"/>
            </a:pPr>
            <a:r>
              <a:rPr lang="en-US" altLang="en-US" sz="1400">
                <a:latin typeface="DM Sans" pitchFamily="2" charset="0"/>
              </a:rPr>
              <a:t>Command to connect to a container: </a:t>
            </a:r>
            <a:r>
              <a:rPr lang="en-US" altLang="en-US" sz="1400">
                <a:solidFill>
                  <a:srgbClr val="0070C0"/>
                </a:solidFill>
                <a:latin typeface="DM Sans" pitchFamily="2" charset="0"/>
              </a:rPr>
              <a:t>$ docker run – d – name = nginx – P nginx:latest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CEA40E-867D-CF33-198B-B0543F5D26B1}"/>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EDFFF1BD-663F-108C-10EC-66ABB40DD803}"/>
              </a:ext>
            </a:extLst>
          </p:cNvPr>
          <p:cNvSpPr>
            <a:spLocks noGrp="1"/>
          </p:cNvSpPr>
          <p:nvPr>
            <p:ph type="sldNum" sz="quarter" idx="12"/>
          </p:nvPr>
        </p:nvSpPr>
        <p:spPr/>
        <p:txBody>
          <a:bodyPr/>
          <a:lstStyle/>
          <a:p>
            <a:pPr algn="l"/>
            <a:fld id="{AC618148-AE7B-4999-B781-E2BD6F485048}" type="slidenum">
              <a:rPr lang="en-IN" smtClean="0"/>
              <a:pPr algn="l"/>
              <a:t>92</a:t>
            </a:fld>
            <a:endParaRPr lang="en-IN" dirty="0"/>
          </a:p>
        </p:txBody>
      </p:sp>
      <p:sp>
        <p:nvSpPr>
          <p:cNvPr id="187394" name="Text Placeholder 1">
            <a:extLst>
              <a:ext uri="{FF2B5EF4-FFF2-40B4-BE49-F238E27FC236}">
                <a16:creationId xmlns:a16="http://schemas.microsoft.com/office/drawing/2014/main" id="{A3209B82-7E9F-4BC1-B282-5DEA9A6107D0}"/>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Exposing Ports(Contd..)</a:t>
            </a:r>
          </a:p>
        </p:txBody>
      </p:sp>
      <p:sp>
        <p:nvSpPr>
          <p:cNvPr id="274434" name="Rectangle 1">
            <a:extLst>
              <a:ext uri="{FF2B5EF4-FFF2-40B4-BE49-F238E27FC236}">
                <a16:creationId xmlns:a16="http://schemas.microsoft.com/office/drawing/2014/main" id="{9EF1C72E-6557-45B4-9B2A-89DF9B65E3B0}"/>
              </a:ext>
            </a:extLst>
          </p:cNvPr>
          <p:cNvSpPr>
            <a:spLocks noChangeArrowheads="1"/>
          </p:cNvSpPr>
          <p:nvPr/>
        </p:nvSpPr>
        <p:spPr bwMode="auto">
          <a:xfrm>
            <a:off x="163513" y="663575"/>
            <a:ext cx="8469947" cy="2547429"/>
          </a:xfrm>
          <a:prstGeom prst="rect">
            <a:avLst/>
          </a:prstGeom>
          <a:noFill/>
          <a:ln>
            <a:noFill/>
          </a:ln>
          <a:extLst>
            <a:ext uri="{909E8E84-426E-40dd-AFC4-6F175D3DCCD1}"/>
            <a:ext uri="{91240B29-F687-4f45-9708-019B960494DF}"/>
          </a:extLst>
        </p:spPr>
        <p:txBody>
          <a:bodyPr wrap="square">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defRPr/>
            </a:pPr>
            <a:r>
              <a:rPr lang="en-US" altLang="en-US" sz="1800" dirty="0">
                <a:latin typeface="DM Sans" pitchFamily="2" charset="0"/>
              </a:rPr>
              <a:t>Two ways to connect to a container:</a:t>
            </a:r>
          </a:p>
          <a:p>
            <a:pPr marL="800100" lvl="1" indent="-342900" eaLnBrk="1" hangingPunct="1">
              <a:lnSpc>
                <a:spcPct val="150000"/>
              </a:lnSpc>
              <a:buFont typeface="Arial" panose="020B0604020202020204" pitchFamily="34" charset="0"/>
              <a:buChar char="•"/>
              <a:defRPr/>
            </a:pPr>
            <a:r>
              <a:rPr lang="en-US" altLang="en-US" sz="1800" dirty="0">
                <a:latin typeface="DM Sans" pitchFamily="2" charset="0"/>
              </a:rPr>
              <a:t>Connect if IP Address is known and I am on the host machine</a:t>
            </a:r>
          </a:p>
          <a:p>
            <a:pPr marL="800100" lvl="1" indent="-342900" eaLnBrk="1" hangingPunct="1">
              <a:lnSpc>
                <a:spcPct val="150000"/>
              </a:lnSpc>
              <a:buFont typeface="Arial" panose="020B0604020202020204" pitchFamily="34" charset="0"/>
              <a:buChar char="•"/>
              <a:defRPr/>
            </a:pPr>
            <a:r>
              <a:rPr lang="en-US" altLang="en-US" sz="1800" dirty="0">
                <a:latin typeface="DM Sans" pitchFamily="2" charset="0"/>
              </a:rPr>
              <a:t>I am on the network of my host machine and the IP address and port of the container.</a:t>
            </a:r>
          </a:p>
          <a:p>
            <a:pPr eaLnBrk="1" hangingPunct="1">
              <a:lnSpc>
                <a:spcPct val="150000"/>
              </a:lnSpc>
              <a:buFont typeface="Wingdings" panose="05000000000000000000" pitchFamily="2" charset="2"/>
              <a:buChar char="ü"/>
              <a:defRPr/>
            </a:pPr>
            <a:r>
              <a:rPr lang="en-US" altLang="en-US" sz="1800" dirty="0">
                <a:latin typeface="DM Sans" pitchFamily="2" charset="0"/>
              </a:rPr>
              <a:t>It can also be obtainer through Docker port command : </a:t>
            </a:r>
            <a:r>
              <a:rPr lang="en-US" altLang="en-US" sz="1800" dirty="0">
                <a:solidFill>
                  <a:srgbClr val="0070C0"/>
                </a:solidFill>
                <a:latin typeface="DM Sans" pitchFamily="2" charset="0"/>
              </a:rPr>
              <a:t>$ docker port </a:t>
            </a:r>
            <a:r>
              <a:rPr lang="en-US" altLang="en-US" sz="1800" dirty="0" err="1">
                <a:solidFill>
                  <a:srgbClr val="0070C0"/>
                </a:solidFill>
                <a:latin typeface="DM Sans" pitchFamily="2" charset="0"/>
              </a:rPr>
              <a:t>nginx</a:t>
            </a:r>
            <a:r>
              <a:rPr lang="en-US" altLang="en-US" sz="1800" dirty="0">
                <a:solidFill>
                  <a:srgbClr val="0070C0"/>
                </a:solidFill>
                <a:latin typeface="DM Sans" pitchFamily="2" charset="0"/>
              </a:rPr>
              <a:t>-demo $CONTAINERPORT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765AF93-A7A4-9347-BB77-5ABED026BF94}"/>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7D1EF0FB-C1B8-061D-EC26-EE0A8989AB0A}"/>
              </a:ext>
            </a:extLst>
          </p:cNvPr>
          <p:cNvSpPr>
            <a:spLocks noGrp="1"/>
          </p:cNvSpPr>
          <p:nvPr>
            <p:ph type="sldNum" sz="quarter" idx="12"/>
          </p:nvPr>
        </p:nvSpPr>
        <p:spPr/>
        <p:txBody>
          <a:bodyPr/>
          <a:lstStyle/>
          <a:p>
            <a:pPr algn="l"/>
            <a:fld id="{AC618148-AE7B-4999-B781-E2BD6F485048}" type="slidenum">
              <a:rPr lang="en-IN" smtClean="0"/>
              <a:pPr algn="l"/>
              <a:t>93</a:t>
            </a:fld>
            <a:endParaRPr lang="en-IN" dirty="0"/>
          </a:p>
        </p:txBody>
      </p:sp>
      <p:sp>
        <p:nvSpPr>
          <p:cNvPr id="189442" name="Text Placeholder 1">
            <a:extLst>
              <a:ext uri="{FF2B5EF4-FFF2-40B4-BE49-F238E27FC236}">
                <a16:creationId xmlns:a16="http://schemas.microsoft.com/office/drawing/2014/main" id="{78B148E1-55CA-4944-94D0-E8E5A872CB26}"/>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Exposing Ports: Use Case </a:t>
            </a:r>
          </a:p>
        </p:txBody>
      </p:sp>
      <p:graphicFrame>
        <p:nvGraphicFramePr>
          <p:cNvPr id="2" name="Diagram 1">
            <a:extLst>
              <a:ext uri="{FF2B5EF4-FFF2-40B4-BE49-F238E27FC236}">
                <a16:creationId xmlns:a16="http://schemas.microsoft.com/office/drawing/2014/main" id="{9062AB41-FC66-4A87-962A-4AE98AC34281}"/>
              </a:ext>
            </a:extLst>
          </p:cNvPr>
          <p:cNvGraphicFramePr/>
          <p:nvPr/>
        </p:nvGraphicFramePr>
        <p:xfrm>
          <a:off x="1566530" y="1082010"/>
          <a:ext cx="5493489" cy="25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BE8CC7B-59EE-A2AE-57B5-A5F04AF3A564}"/>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96884181-2149-22BD-E4CE-54CC09C2EEBD}"/>
              </a:ext>
            </a:extLst>
          </p:cNvPr>
          <p:cNvSpPr>
            <a:spLocks noGrp="1"/>
          </p:cNvSpPr>
          <p:nvPr>
            <p:ph type="sldNum" sz="quarter" idx="12"/>
          </p:nvPr>
        </p:nvSpPr>
        <p:spPr/>
        <p:txBody>
          <a:bodyPr/>
          <a:lstStyle/>
          <a:p>
            <a:pPr algn="l"/>
            <a:fld id="{AC618148-AE7B-4999-B781-E2BD6F485048}" type="slidenum">
              <a:rPr lang="en-IN" smtClean="0"/>
              <a:pPr algn="l"/>
              <a:t>94</a:t>
            </a:fld>
            <a:endParaRPr lang="en-IN" dirty="0"/>
          </a:p>
        </p:txBody>
      </p:sp>
      <p:sp>
        <p:nvSpPr>
          <p:cNvPr id="191491" name="Text Placeholder 1">
            <a:extLst>
              <a:ext uri="{FF2B5EF4-FFF2-40B4-BE49-F238E27FC236}">
                <a16:creationId xmlns:a16="http://schemas.microsoft.com/office/drawing/2014/main" id="{70A2D882-B10A-4570-8BDF-91E17DDAABAF}"/>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Connection Through Host Port</a:t>
            </a:r>
          </a:p>
        </p:txBody>
      </p:sp>
      <p:pic>
        <p:nvPicPr>
          <p:cNvPr id="191492" name="Picture 2">
            <a:extLst>
              <a:ext uri="{FF2B5EF4-FFF2-40B4-BE49-F238E27FC236}">
                <a16:creationId xmlns:a16="http://schemas.microsoft.com/office/drawing/2014/main" id="{5669D0E2-BF61-4175-A276-30B40E9204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5770" y="3269615"/>
            <a:ext cx="7777162" cy="116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624306B-A8A5-44FA-82AD-9937F0D1F6E0}"/>
              </a:ext>
            </a:extLst>
          </p:cNvPr>
          <p:cNvPicPr>
            <a:picLocks noChangeAspect="1"/>
          </p:cNvPicPr>
          <p:nvPr/>
        </p:nvPicPr>
        <p:blipFill>
          <a:blip r:embed="rId3"/>
          <a:stretch>
            <a:fillRect/>
          </a:stretch>
        </p:blipFill>
        <p:spPr>
          <a:xfrm>
            <a:off x="330414" y="1351314"/>
            <a:ext cx="8741759" cy="74676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TextBox 3">
            <a:extLst>
              <a:ext uri="{FF2B5EF4-FFF2-40B4-BE49-F238E27FC236}">
                <a16:creationId xmlns:a16="http://schemas.microsoft.com/office/drawing/2014/main" id="{0FC5EF00-F148-4715-B090-D85D94F1EF2D}"/>
              </a:ext>
            </a:extLst>
          </p:cNvPr>
          <p:cNvSpPr txBox="1">
            <a:spLocks noChangeArrowheads="1"/>
          </p:cNvSpPr>
          <p:nvPr/>
        </p:nvSpPr>
        <p:spPr bwMode="auto">
          <a:xfrm>
            <a:off x="163513" y="1784350"/>
            <a:ext cx="7980362" cy="88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defTabSz="430213">
              <a:defRPr sz="2400">
                <a:solidFill>
                  <a:schemeClr val="tx1"/>
                </a:solidFill>
                <a:latin typeface="Calibri" panose="020F0502020204030204" pitchFamily="34" charset="0"/>
                <a:ea typeface="MS PGothic" panose="020B0600070205080204" pitchFamily="34" charset="-128"/>
              </a:defRPr>
            </a:lvl1pPr>
            <a:lvl2pPr marL="742950" indent="-285750" defTabSz="430213">
              <a:defRPr sz="2400">
                <a:solidFill>
                  <a:schemeClr val="tx1"/>
                </a:solidFill>
                <a:latin typeface="Calibri" panose="020F0502020204030204" pitchFamily="34" charset="0"/>
                <a:ea typeface="MS PGothic" panose="020B0600070205080204" pitchFamily="34" charset="-128"/>
              </a:defRPr>
            </a:lvl2pPr>
            <a:lvl3pPr marL="1143000" indent="-228600" defTabSz="430213">
              <a:defRPr sz="2400">
                <a:solidFill>
                  <a:schemeClr val="tx1"/>
                </a:solidFill>
                <a:latin typeface="Calibri" panose="020F0502020204030204" pitchFamily="34" charset="0"/>
                <a:ea typeface="MS PGothic" panose="020B0600070205080204" pitchFamily="34" charset="-128"/>
              </a:defRPr>
            </a:lvl3pPr>
            <a:lvl4pPr marL="1600200" indent="-228600" defTabSz="430213">
              <a:defRPr sz="2400">
                <a:solidFill>
                  <a:schemeClr val="tx1"/>
                </a:solidFill>
                <a:latin typeface="Calibri" panose="020F0502020204030204" pitchFamily="34" charset="0"/>
                <a:ea typeface="MS PGothic" panose="020B0600070205080204" pitchFamily="34" charset="-128"/>
              </a:defRPr>
            </a:lvl4pPr>
            <a:lvl5pPr marL="2057400" indent="-228600" defTabSz="430213">
              <a:defRPr sz="2400">
                <a:solidFill>
                  <a:schemeClr val="tx1"/>
                </a:solidFill>
                <a:latin typeface="Calibri" panose="020F0502020204030204" pitchFamily="34" charset="0"/>
                <a:ea typeface="MS PGothic" panose="020B0600070205080204" pitchFamily="34" charset="-128"/>
              </a:defRPr>
            </a:lvl5pPr>
            <a:lvl6pPr marL="25146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30213"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Aft>
                <a:spcPts val="400"/>
              </a:spcAft>
              <a:buSzPct val="100000"/>
              <a:buFont typeface="Wingdings" panose="05000000000000000000" pitchFamily="2" charset="2"/>
              <a:buChar char="ü"/>
            </a:pPr>
            <a:r>
              <a:rPr lang="en-US" altLang="en-US" sz="1800" dirty="0">
                <a:solidFill>
                  <a:srgbClr val="000000"/>
                </a:solidFill>
                <a:latin typeface="DM Sans" pitchFamily="2" charset="0"/>
              </a:rPr>
              <a:t>What if I want to bind it to a specific port on my server rather than any value which is picked in a range </a:t>
            </a:r>
            <a:r>
              <a:rPr lang="en-US" altLang="en-US" sz="1800" dirty="0">
                <a:solidFill>
                  <a:srgbClr val="0070C0"/>
                </a:solidFill>
                <a:latin typeface="DM Sans" pitchFamily="2" charset="0"/>
              </a:rPr>
              <a:t>$ docker run </a:t>
            </a:r>
            <a:r>
              <a:rPr lang="mr-IN" altLang="en-US" sz="1800" dirty="0">
                <a:solidFill>
                  <a:srgbClr val="0070C0"/>
                </a:solidFill>
                <a:latin typeface="DM Sans" pitchFamily="2" charset="0"/>
              </a:rPr>
              <a:t>–</a:t>
            </a:r>
            <a:r>
              <a:rPr lang="en-US" altLang="en-US" sz="1800" dirty="0">
                <a:solidFill>
                  <a:srgbClr val="0070C0"/>
                </a:solidFill>
                <a:latin typeface="DM Sans" pitchFamily="2" charset="0"/>
              </a:rPr>
              <a:t>d </a:t>
            </a:r>
            <a:r>
              <a:rPr lang="mr-IN" altLang="en-US" sz="1800" dirty="0">
                <a:solidFill>
                  <a:srgbClr val="0070C0"/>
                </a:solidFill>
                <a:latin typeface="DM Sans" pitchFamily="2" charset="0"/>
              </a:rPr>
              <a:t>–</a:t>
            </a:r>
            <a:r>
              <a:rPr lang="en-US" altLang="en-US" sz="1800" dirty="0">
                <a:solidFill>
                  <a:srgbClr val="0070C0"/>
                </a:solidFill>
                <a:latin typeface="DM Sans" pitchFamily="2" charset="0"/>
              </a:rPr>
              <a:t>p 8080:80 </a:t>
            </a:r>
          </a:p>
        </p:txBody>
      </p:sp>
      <p:sp>
        <p:nvSpPr>
          <p:cNvPr id="4" name="Footer Placeholder 3">
            <a:extLst>
              <a:ext uri="{FF2B5EF4-FFF2-40B4-BE49-F238E27FC236}">
                <a16:creationId xmlns:a16="http://schemas.microsoft.com/office/drawing/2014/main" id="{B393CC1D-D09C-4265-69DB-C48B4A5EC179}"/>
              </a:ext>
            </a:extLst>
          </p:cNvPr>
          <p:cNvSpPr>
            <a:spLocks noGrp="1"/>
          </p:cNvSpPr>
          <p:nvPr>
            <p:ph type="ftr" sz="quarter" idx="11"/>
          </p:nvPr>
        </p:nvSpPr>
        <p:spPr/>
        <p:txBody>
          <a:bodyPr/>
          <a:lstStyle/>
          <a:p>
            <a:r>
              <a:rPr lang="en-IN"/>
              <a:t>www.guvi.in</a:t>
            </a:r>
            <a:endParaRPr lang="en-IN" dirty="0"/>
          </a:p>
        </p:txBody>
      </p:sp>
      <p:sp>
        <p:nvSpPr>
          <p:cNvPr id="5" name="Slide Number Placeholder 4">
            <a:extLst>
              <a:ext uri="{FF2B5EF4-FFF2-40B4-BE49-F238E27FC236}">
                <a16:creationId xmlns:a16="http://schemas.microsoft.com/office/drawing/2014/main" id="{D74C654B-42B7-13A5-A579-555E8BFE766A}"/>
              </a:ext>
            </a:extLst>
          </p:cNvPr>
          <p:cNvSpPr>
            <a:spLocks noGrp="1"/>
          </p:cNvSpPr>
          <p:nvPr>
            <p:ph type="sldNum" sz="quarter" idx="12"/>
          </p:nvPr>
        </p:nvSpPr>
        <p:spPr/>
        <p:txBody>
          <a:bodyPr/>
          <a:lstStyle/>
          <a:p>
            <a:pPr algn="l"/>
            <a:fld id="{AC618148-AE7B-4999-B781-E2BD6F485048}" type="slidenum">
              <a:rPr lang="en-IN" smtClean="0"/>
              <a:pPr algn="l"/>
              <a:t>95</a:t>
            </a:fld>
            <a:endParaRPr lang="en-IN" dirty="0"/>
          </a:p>
        </p:txBody>
      </p:sp>
      <p:sp>
        <p:nvSpPr>
          <p:cNvPr id="192516" name="Text Placeholder 1">
            <a:extLst>
              <a:ext uri="{FF2B5EF4-FFF2-40B4-BE49-F238E27FC236}">
                <a16:creationId xmlns:a16="http://schemas.microsoft.com/office/drawing/2014/main" id="{70EC8952-F90E-46F2-AA5D-E5F791871142}"/>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buNone/>
            </a:pPr>
            <a:r>
              <a:rPr lang="en-US" altLang="en-US" b="1" dirty="0">
                <a:solidFill>
                  <a:srgbClr val="0DBA4B"/>
                </a:solidFill>
              </a:rPr>
              <a:t>Getting Ports – Binding Ports</a:t>
            </a:r>
          </a:p>
        </p:txBody>
      </p:sp>
      <p:pic>
        <p:nvPicPr>
          <p:cNvPr id="2" name="Picture 1">
            <a:extLst>
              <a:ext uri="{FF2B5EF4-FFF2-40B4-BE49-F238E27FC236}">
                <a16:creationId xmlns:a16="http://schemas.microsoft.com/office/drawing/2014/main" id="{0661D692-28EB-4AF2-B85F-C3D52CBA91C0}"/>
              </a:ext>
            </a:extLst>
          </p:cNvPr>
          <p:cNvPicPr>
            <a:picLocks noChangeAspect="1"/>
          </p:cNvPicPr>
          <p:nvPr/>
        </p:nvPicPr>
        <p:blipFill>
          <a:blip r:embed="rId2"/>
          <a:stretch>
            <a:fillRect/>
          </a:stretch>
        </p:blipFill>
        <p:spPr>
          <a:xfrm>
            <a:off x="523195" y="879475"/>
            <a:ext cx="4962525" cy="647700"/>
          </a:xfrm>
          <a:prstGeom prst="rect">
            <a:avLst/>
          </a:prstGeom>
        </p:spPr>
      </p:pic>
      <p:pic>
        <p:nvPicPr>
          <p:cNvPr id="3" name="Picture 2">
            <a:extLst>
              <a:ext uri="{FF2B5EF4-FFF2-40B4-BE49-F238E27FC236}">
                <a16:creationId xmlns:a16="http://schemas.microsoft.com/office/drawing/2014/main" id="{A738BFAF-364D-4EEF-9EA5-C2B40CA92D32}"/>
              </a:ext>
            </a:extLst>
          </p:cNvPr>
          <p:cNvPicPr>
            <a:picLocks noChangeAspect="1"/>
          </p:cNvPicPr>
          <p:nvPr/>
        </p:nvPicPr>
        <p:blipFill>
          <a:blip r:embed="rId3"/>
          <a:stretch>
            <a:fillRect/>
          </a:stretch>
        </p:blipFill>
        <p:spPr>
          <a:xfrm>
            <a:off x="201120" y="3125620"/>
            <a:ext cx="8741759" cy="78876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F38518-B3F1-B352-CF46-FE3EDB33105C}"/>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33C885B9-BF11-4C46-F224-71D120969775}"/>
              </a:ext>
            </a:extLst>
          </p:cNvPr>
          <p:cNvSpPr>
            <a:spLocks noGrp="1"/>
          </p:cNvSpPr>
          <p:nvPr>
            <p:ph type="sldNum" sz="quarter" idx="12"/>
          </p:nvPr>
        </p:nvSpPr>
        <p:spPr/>
        <p:txBody>
          <a:bodyPr/>
          <a:lstStyle/>
          <a:p>
            <a:pPr algn="l"/>
            <a:fld id="{AC618148-AE7B-4999-B781-E2BD6F485048}" type="slidenum">
              <a:rPr lang="en-IN" smtClean="0"/>
              <a:pPr algn="l"/>
              <a:t>96</a:t>
            </a:fld>
            <a:endParaRPr lang="en-IN" dirty="0"/>
          </a:p>
        </p:txBody>
      </p:sp>
      <p:sp>
        <p:nvSpPr>
          <p:cNvPr id="193538" name="Text Placeholder 1">
            <a:extLst>
              <a:ext uri="{FF2B5EF4-FFF2-40B4-BE49-F238E27FC236}">
                <a16:creationId xmlns:a16="http://schemas.microsoft.com/office/drawing/2014/main" id="{57101197-3876-493F-9DBB-8EBEA38F93ED}"/>
              </a:ext>
            </a:extLst>
          </p:cNvPr>
          <p:cNvSpPr>
            <a:spLocks noGrp="1"/>
          </p:cNvSpPr>
          <p:nvPr>
            <p:ph type="body" sz="quarter" idx="4294967295"/>
          </p:nvPr>
        </p:nvSpPr>
        <p:spPr>
          <a:xfrm>
            <a:off x="0" y="96838"/>
            <a:ext cx="7239000" cy="442912"/>
          </a:xfrm>
        </p:spPr>
        <p:txBody>
          <a:bodyPr>
            <a:normAutofit fontScale="92500" lnSpcReduction="10000"/>
          </a:bodyPr>
          <a:lstStyle/>
          <a:p>
            <a:pPr marL="0" indent="0">
              <a:buNone/>
            </a:pPr>
            <a:r>
              <a:rPr lang="en-IN" altLang="en-US" b="1" dirty="0">
                <a:solidFill>
                  <a:srgbClr val="0DBA4B"/>
                </a:solidFill>
              </a:rPr>
              <a:t>Free or Binding ports?</a:t>
            </a:r>
            <a:endParaRPr lang="en-US" altLang="en-US" b="1" dirty="0">
              <a:solidFill>
                <a:srgbClr val="0DBA4B"/>
              </a:solidFill>
            </a:endParaRPr>
          </a:p>
        </p:txBody>
      </p:sp>
      <p:sp>
        <p:nvSpPr>
          <p:cNvPr id="193539" name="Text Placeholder 2">
            <a:extLst>
              <a:ext uri="{FF2B5EF4-FFF2-40B4-BE49-F238E27FC236}">
                <a16:creationId xmlns:a16="http://schemas.microsoft.com/office/drawing/2014/main" id="{7D42278D-F185-471E-ADF4-99FC106BCB62}"/>
              </a:ext>
            </a:extLst>
          </p:cNvPr>
          <p:cNvSpPr>
            <a:spLocks noGrp="1"/>
          </p:cNvSpPr>
          <p:nvPr>
            <p:ph type="body" sz="quarter" idx="4294967295"/>
          </p:nvPr>
        </p:nvSpPr>
        <p:spPr>
          <a:xfrm>
            <a:off x="0" y="1077913"/>
            <a:ext cx="8740140" cy="3190875"/>
          </a:xfrm>
        </p:spPr>
        <p:txBody>
          <a:bodyPr>
            <a:normAutofit/>
          </a:bodyPr>
          <a:lstStyle/>
          <a:p>
            <a:pPr marL="0" indent="0">
              <a:buFont typeface="Arial" panose="020B0604020202020204" pitchFamily="34" charset="0"/>
              <a:buChar char="•"/>
            </a:pPr>
            <a:r>
              <a:rPr lang="en-IN" altLang="en-US" sz="2400" dirty="0"/>
              <a:t>It is generally preferred to use binding ports esp. for services that are external facing and do not need to change e.g. a web server needs to be exposed on port 80. </a:t>
            </a:r>
          </a:p>
          <a:p>
            <a:pPr marL="0" indent="0">
              <a:buFont typeface="Arial" panose="020B0604020202020204" pitchFamily="34" charset="0"/>
              <a:buChar char="•"/>
            </a:pPr>
            <a:endParaRPr lang="en-IN" altLang="en-US" sz="2400" dirty="0"/>
          </a:p>
          <a:p>
            <a:pPr marL="0" indent="0">
              <a:buFont typeface="Arial" panose="020B0604020202020204" pitchFamily="34" charset="0"/>
              <a:buChar char="•"/>
            </a:pPr>
            <a:r>
              <a:rPr lang="en-IN" altLang="en-US" sz="2400" dirty="0"/>
              <a:t>It is also used (indirectly) as a proxy so that end users do no need to remember non-standard ports like 8081 (Technically firewall rules do not need to be tweaked much). </a:t>
            </a:r>
          </a:p>
          <a:p>
            <a:pPr marL="0" indent="0">
              <a:buFont typeface="Arial" panose="020B0604020202020204" pitchFamily="34" charset="0"/>
              <a:buChar char="•"/>
            </a:pPr>
            <a:endParaRPr lang="en-IN" altLang="en-US" sz="2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FA7385-15E2-0C32-326A-6ED964646214}"/>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690ACD9C-C96A-D1FA-0348-7745713E7958}"/>
              </a:ext>
            </a:extLst>
          </p:cNvPr>
          <p:cNvSpPr>
            <a:spLocks noGrp="1"/>
          </p:cNvSpPr>
          <p:nvPr>
            <p:ph type="sldNum" sz="quarter" idx="12"/>
          </p:nvPr>
        </p:nvSpPr>
        <p:spPr/>
        <p:txBody>
          <a:bodyPr/>
          <a:lstStyle/>
          <a:p>
            <a:pPr algn="l"/>
            <a:fld id="{AC618148-AE7B-4999-B781-E2BD6F485048}" type="slidenum">
              <a:rPr lang="en-IN" smtClean="0"/>
              <a:pPr algn="l"/>
              <a:t>97</a:t>
            </a:fld>
            <a:endParaRPr lang="en-IN" dirty="0"/>
          </a:p>
        </p:txBody>
      </p:sp>
      <p:sp>
        <p:nvSpPr>
          <p:cNvPr id="5" name="Rectangle 4">
            <a:extLst>
              <a:ext uri="{FF2B5EF4-FFF2-40B4-BE49-F238E27FC236}">
                <a16:creationId xmlns:a16="http://schemas.microsoft.com/office/drawing/2014/main" id="{8F00D3E7-C65F-41A5-ABCA-9ABFE9E312E4}"/>
              </a:ext>
            </a:extLst>
          </p:cNvPr>
          <p:cNvSpPr/>
          <p:nvPr/>
        </p:nvSpPr>
        <p:spPr>
          <a:xfrm>
            <a:off x="4878192" y="1721644"/>
            <a:ext cx="3549528" cy="1691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600" b="1" dirty="0">
                <a:solidFill>
                  <a:srgbClr val="0DBA4B"/>
                </a:solidFill>
                <a:latin typeface="DM Sans" pitchFamily="2" charset="0"/>
                <a:cs typeface="Calibri" panose="020F0502020204030204" pitchFamily="34" charset="0"/>
              </a:rPr>
              <a:t>Docker Volumes</a:t>
            </a:r>
          </a:p>
        </p:txBody>
      </p:sp>
      <p:pic>
        <p:nvPicPr>
          <p:cNvPr id="4" name="Picture 3">
            <a:extLst>
              <a:ext uri="{FF2B5EF4-FFF2-40B4-BE49-F238E27FC236}">
                <a16:creationId xmlns:a16="http://schemas.microsoft.com/office/drawing/2014/main" id="{93661C2B-B5E1-E497-52EC-9CD689C26BD7}"/>
              </a:ext>
            </a:extLst>
          </p:cNvPr>
          <p:cNvPicPr>
            <a:picLocks noChangeAspect="1"/>
          </p:cNvPicPr>
          <p:nvPr/>
        </p:nvPicPr>
        <p:blipFill>
          <a:blip r:embed="rId2"/>
          <a:stretch>
            <a:fillRect/>
          </a:stretch>
        </p:blipFill>
        <p:spPr>
          <a:xfrm>
            <a:off x="363342" y="1424940"/>
            <a:ext cx="4514850" cy="2362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
            <a:extLst>
              <a:ext uri="{FF2B5EF4-FFF2-40B4-BE49-F238E27FC236}">
                <a16:creationId xmlns:a16="http://schemas.microsoft.com/office/drawing/2014/main" id="{ECD1F77E-F3DD-443F-9C7B-4292CFA6FFB9}"/>
              </a:ext>
            </a:extLst>
          </p:cNvPr>
          <p:cNvSpPr>
            <a:spLocks noChangeArrowheads="1"/>
          </p:cNvSpPr>
          <p:nvPr/>
        </p:nvSpPr>
        <p:spPr bwMode="auto">
          <a:xfrm>
            <a:off x="163513" y="755650"/>
            <a:ext cx="8778875" cy="361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buFont typeface="Wingdings" panose="05000000000000000000" pitchFamily="2" charset="2"/>
              <a:buChar char="ü"/>
            </a:pPr>
            <a:r>
              <a:rPr lang="en-US" altLang="en-US" sz="1400">
                <a:latin typeface="DM Sans" pitchFamily="2" charset="0"/>
              </a:rPr>
              <a:t>Volumes are files or directories that are directly mounted on the host and not part of the normal union file system</a:t>
            </a:r>
          </a:p>
          <a:p>
            <a:pPr eaLnBrk="1" hangingPunct="1">
              <a:lnSpc>
                <a:spcPct val="150000"/>
              </a:lnSpc>
              <a:buFont typeface="Wingdings" panose="05000000000000000000" pitchFamily="2" charset="2"/>
              <a:buChar char="ü"/>
            </a:pPr>
            <a:r>
              <a:rPr lang="en-US" altLang="en-US" sz="1400">
                <a:latin typeface="DM Sans" pitchFamily="2" charset="0"/>
              </a:rPr>
              <a:t>Docker filesystems are temporary by default</a:t>
            </a:r>
          </a:p>
          <a:p>
            <a:pPr eaLnBrk="1" hangingPunct="1">
              <a:lnSpc>
                <a:spcPct val="150000"/>
              </a:lnSpc>
              <a:buFont typeface="Wingdings" panose="05000000000000000000" pitchFamily="2" charset="2"/>
              <a:buChar char="ü"/>
            </a:pPr>
            <a:r>
              <a:rPr lang="en-US" altLang="en-US" sz="1400">
                <a:latin typeface="DM Sans" pitchFamily="2" charset="0"/>
              </a:rPr>
              <a:t>You can create, modify, and delete files as you wish </a:t>
            </a:r>
          </a:p>
          <a:p>
            <a:pPr eaLnBrk="1" hangingPunct="1">
              <a:lnSpc>
                <a:spcPct val="150000"/>
              </a:lnSpc>
              <a:buFont typeface="Wingdings" panose="05000000000000000000" pitchFamily="2" charset="2"/>
              <a:buChar char="ü"/>
            </a:pPr>
            <a:r>
              <a:rPr lang="en-US" altLang="en-US" sz="1400">
                <a:latin typeface="DM Sans" pitchFamily="2" charset="0"/>
              </a:rPr>
              <a:t>If container is stopped and restarted, all the changes will be lost: any files you previously deleted will now be back, and any new files or edits you made won't be present</a:t>
            </a:r>
          </a:p>
          <a:p>
            <a:pPr eaLnBrk="1" hangingPunct="1">
              <a:lnSpc>
                <a:spcPct val="150000"/>
              </a:lnSpc>
              <a:buFont typeface="Wingdings" panose="05000000000000000000" pitchFamily="2" charset="2"/>
              <a:buChar char="ü"/>
            </a:pPr>
            <a:r>
              <a:rPr lang="en-US" altLang="en-US" sz="1400">
                <a:latin typeface="DM Sans" pitchFamily="2" charset="0"/>
              </a:rPr>
              <a:t>Docker Data Volumes allow you to store data in separate place which can then be used as a normal folder  - all changes are persistent</a:t>
            </a:r>
          </a:p>
          <a:p>
            <a:pPr eaLnBrk="1" hangingPunct="1">
              <a:lnSpc>
                <a:spcPct val="150000"/>
              </a:lnSpc>
              <a:buFont typeface="Wingdings" panose="05000000000000000000" pitchFamily="2" charset="2"/>
              <a:buChar char="ü"/>
            </a:pPr>
            <a:r>
              <a:rPr lang="en-US" altLang="en-US" sz="1400">
                <a:latin typeface="DM Sans" pitchFamily="2" charset="0"/>
              </a:rPr>
              <a:t>Command: </a:t>
            </a:r>
            <a:r>
              <a:rPr lang="en-US" altLang="en-US" sz="1400">
                <a:solidFill>
                  <a:srgbClr val="0070C0"/>
                </a:solidFill>
                <a:latin typeface="DM Sans" pitchFamily="2" charset="0"/>
              </a:rPr>
              <a:t>docker run –ti –v /hostLog:/log ubuntu</a:t>
            </a:r>
          </a:p>
          <a:p>
            <a:pPr eaLnBrk="1" hangingPunct="1">
              <a:lnSpc>
                <a:spcPct val="150000"/>
              </a:lnSpc>
              <a:buFont typeface="Wingdings" panose="05000000000000000000" pitchFamily="2" charset="2"/>
              <a:buChar char="ü"/>
            </a:pPr>
            <a:r>
              <a:rPr lang="en-US" altLang="en-US" sz="1400">
                <a:latin typeface="DM Sans" pitchFamily="2" charset="0"/>
              </a:rPr>
              <a:t>Run second container, where volume can be shared: </a:t>
            </a:r>
            <a:r>
              <a:rPr lang="en-US" altLang="en-US" sz="1400">
                <a:solidFill>
                  <a:srgbClr val="0070C0"/>
                </a:solidFill>
                <a:latin typeface="DM Sans" pitchFamily="2" charset="0"/>
              </a:rPr>
              <a:t>docker run –ti --volumes-from firstContainerName ubuntu</a:t>
            </a:r>
          </a:p>
        </p:txBody>
      </p:sp>
      <p:sp>
        <p:nvSpPr>
          <p:cNvPr id="2" name="Footer Placeholder 1">
            <a:extLst>
              <a:ext uri="{FF2B5EF4-FFF2-40B4-BE49-F238E27FC236}">
                <a16:creationId xmlns:a16="http://schemas.microsoft.com/office/drawing/2014/main" id="{1D830708-8B9C-5FB4-5CF5-E05F604DAFA7}"/>
              </a:ext>
            </a:extLst>
          </p:cNvPr>
          <p:cNvSpPr>
            <a:spLocks noGrp="1"/>
          </p:cNvSpPr>
          <p:nvPr>
            <p:ph type="ftr" sz="quarter" idx="11"/>
          </p:nvPr>
        </p:nvSpPr>
        <p:spPr/>
        <p:txBody>
          <a:bodyPr/>
          <a:lstStyle/>
          <a:p>
            <a:r>
              <a:rPr lang="en-IN"/>
              <a:t>www.guvi.in</a:t>
            </a:r>
            <a:endParaRPr lang="en-IN" dirty="0"/>
          </a:p>
        </p:txBody>
      </p:sp>
      <p:sp>
        <p:nvSpPr>
          <p:cNvPr id="3" name="Slide Number Placeholder 2">
            <a:extLst>
              <a:ext uri="{FF2B5EF4-FFF2-40B4-BE49-F238E27FC236}">
                <a16:creationId xmlns:a16="http://schemas.microsoft.com/office/drawing/2014/main" id="{84561E88-842F-75D6-260A-BED20A1AE990}"/>
              </a:ext>
            </a:extLst>
          </p:cNvPr>
          <p:cNvSpPr>
            <a:spLocks noGrp="1"/>
          </p:cNvSpPr>
          <p:nvPr>
            <p:ph type="sldNum" sz="quarter" idx="12"/>
          </p:nvPr>
        </p:nvSpPr>
        <p:spPr/>
        <p:txBody>
          <a:bodyPr/>
          <a:lstStyle/>
          <a:p>
            <a:pPr algn="l"/>
            <a:fld id="{AC618148-AE7B-4999-B781-E2BD6F485048}" type="slidenum">
              <a:rPr lang="en-IN" smtClean="0"/>
              <a:pPr algn="l"/>
              <a:t>98</a:t>
            </a:fld>
            <a:endParaRPr lang="en-IN" dirty="0"/>
          </a:p>
        </p:txBody>
      </p:sp>
      <p:sp>
        <p:nvSpPr>
          <p:cNvPr id="199683" name="Text Placeholder 1">
            <a:extLst>
              <a:ext uri="{FF2B5EF4-FFF2-40B4-BE49-F238E27FC236}">
                <a16:creationId xmlns:a16="http://schemas.microsoft.com/office/drawing/2014/main" id="{7917419F-7C50-45FA-B337-1E49D88FEA32}"/>
              </a:ext>
            </a:extLst>
          </p:cNvPr>
          <p:cNvSpPr>
            <a:spLocks noGrp="1"/>
          </p:cNvSpPr>
          <p:nvPr>
            <p:ph type="body" sz="quarter" idx="4294967295"/>
          </p:nvPr>
        </p:nvSpPr>
        <p:spPr>
          <a:xfrm>
            <a:off x="0" y="96838"/>
            <a:ext cx="7239000" cy="442912"/>
          </a:xfrm>
        </p:spPr>
        <p:txBody>
          <a:bodyPr>
            <a:normAutofit fontScale="92500" lnSpcReduction="10000"/>
          </a:bodyPr>
          <a:lstStyle/>
          <a:p>
            <a:pPr marL="0" indent="0" eaLnBrk="1" hangingPunct="1"/>
            <a:r>
              <a:rPr lang="en-US" altLang="en-US" b="1" dirty="0">
                <a:solidFill>
                  <a:srgbClr val="0DBA4B"/>
                </a:solidFill>
              </a:rPr>
              <a:t>Docker - Volumes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9A8B999-E997-229E-67E9-533A96647EFD}"/>
              </a:ext>
            </a:extLst>
          </p:cNvPr>
          <p:cNvSpPr>
            <a:spLocks noGrp="1"/>
          </p:cNvSpPr>
          <p:nvPr>
            <p:ph type="ftr" sz="quarter" idx="11"/>
          </p:nvPr>
        </p:nvSpPr>
        <p:spPr/>
        <p:txBody>
          <a:bodyPr/>
          <a:lstStyle/>
          <a:p>
            <a:r>
              <a:rPr lang="en-IN"/>
              <a:t>www.guvi.in</a:t>
            </a:r>
            <a:endParaRPr lang="en-IN" dirty="0"/>
          </a:p>
        </p:txBody>
      </p:sp>
      <p:sp>
        <p:nvSpPr>
          <p:cNvPr id="4" name="Slide Number Placeholder 3">
            <a:extLst>
              <a:ext uri="{FF2B5EF4-FFF2-40B4-BE49-F238E27FC236}">
                <a16:creationId xmlns:a16="http://schemas.microsoft.com/office/drawing/2014/main" id="{19B6FDB0-41F9-82E2-D8D0-7FA9EAC5FEDE}"/>
              </a:ext>
            </a:extLst>
          </p:cNvPr>
          <p:cNvSpPr>
            <a:spLocks noGrp="1"/>
          </p:cNvSpPr>
          <p:nvPr>
            <p:ph type="sldNum" sz="quarter" idx="12"/>
          </p:nvPr>
        </p:nvSpPr>
        <p:spPr/>
        <p:txBody>
          <a:bodyPr/>
          <a:lstStyle/>
          <a:p>
            <a:pPr algn="l"/>
            <a:fld id="{AC618148-AE7B-4999-B781-E2BD6F485048}" type="slidenum">
              <a:rPr lang="en-IN" smtClean="0"/>
              <a:pPr algn="l"/>
              <a:t>99</a:t>
            </a:fld>
            <a:endParaRPr lang="en-IN" dirty="0"/>
          </a:p>
        </p:txBody>
      </p:sp>
      <p:sp>
        <p:nvSpPr>
          <p:cNvPr id="200706" name="Text Placeholder 1">
            <a:extLst>
              <a:ext uri="{FF2B5EF4-FFF2-40B4-BE49-F238E27FC236}">
                <a16:creationId xmlns:a16="http://schemas.microsoft.com/office/drawing/2014/main" id="{48B0C418-4745-4199-80C0-AA199D75B1D2}"/>
              </a:ext>
            </a:extLst>
          </p:cNvPr>
          <p:cNvSpPr>
            <a:spLocks noGrp="1"/>
          </p:cNvSpPr>
          <p:nvPr>
            <p:ph type="body" sz="quarter" idx="4294967295"/>
          </p:nvPr>
        </p:nvSpPr>
        <p:spPr>
          <a:xfrm>
            <a:off x="0" y="96838"/>
            <a:ext cx="8029575" cy="442912"/>
          </a:xfrm>
        </p:spPr>
        <p:txBody>
          <a:bodyPr>
            <a:normAutofit fontScale="92500" lnSpcReduction="10000"/>
          </a:bodyPr>
          <a:lstStyle/>
          <a:p>
            <a:pPr marL="0" indent="0" eaLnBrk="1" hangingPunct="1">
              <a:buNone/>
            </a:pPr>
            <a:r>
              <a:rPr lang="en-US" altLang="en-US" b="1" dirty="0">
                <a:solidFill>
                  <a:srgbClr val="0DBA4B"/>
                </a:solidFill>
              </a:rPr>
              <a:t>Volumes – Use Cases</a:t>
            </a:r>
          </a:p>
        </p:txBody>
      </p:sp>
      <p:sp>
        <p:nvSpPr>
          <p:cNvPr id="5" name="Rectangle 4">
            <a:extLst>
              <a:ext uri="{FF2B5EF4-FFF2-40B4-BE49-F238E27FC236}">
                <a16:creationId xmlns:a16="http://schemas.microsoft.com/office/drawing/2014/main" id="{32FEE2D6-2522-4355-993C-7D4A909C7E9C}"/>
              </a:ext>
            </a:extLst>
          </p:cNvPr>
          <p:cNvSpPr/>
          <p:nvPr/>
        </p:nvSpPr>
        <p:spPr>
          <a:xfrm>
            <a:off x="1588" y="655638"/>
            <a:ext cx="2587625" cy="41052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latin typeface="DM Sans" pitchFamily="2" charset="0"/>
            </a:endParaRPr>
          </a:p>
        </p:txBody>
      </p:sp>
      <p:cxnSp>
        <p:nvCxnSpPr>
          <p:cNvPr id="6" name="Straight Connector 5">
            <a:extLst>
              <a:ext uri="{FF2B5EF4-FFF2-40B4-BE49-F238E27FC236}">
                <a16:creationId xmlns:a16="http://schemas.microsoft.com/office/drawing/2014/main" id="{D803ACAF-3AB9-43EB-AA2E-528ECA3D8530}"/>
              </a:ext>
            </a:extLst>
          </p:cNvPr>
          <p:cNvCxnSpPr>
            <a:endCxn id="9" idx="4"/>
          </p:cNvCxnSpPr>
          <p:nvPr/>
        </p:nvCxnSpPr>
        <p:spPr bwMode="auto">
          <a:xfrm flipH="1">
            <a:off x="130175" y="2365375"/>
            <a:ext cx="0" cy="72072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B24E8F51-C09D-47F2-9A38-68CB9A387269}"/>
              </a:ext>
            </a:extLst>
          </p:cNvPr>
          <p:cNvSpPr/>
          <p:nvPr/>
        </p:nvSpPr>
        <p:spPr bwMode="auto">
          <a:xfrm>
            <a:off x="74613" y="22225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8" name="Oval 7">
            <a:extLst>
              <a:ext uri="{FF2B5EF4-FFF2-40B4-BE49-F238E27FC236}">
                <a16:creationId xmlns:a16="http://schemas.microsoft.com/office/drawing/2014/main" id="{254AAC7B-9886-4DE3-832C-1DD7A62A1A07}"/>
              </a:ext>
            </a:extLst>
          </p:cNvPr>
          <p:cNvSpPr/>
          <p:nvPr/>
        </p:nvSpPr>
        <p:spPr bwMode="auto">
          <a:xfrm>
            <a:off x="74613" y="2547938"/>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9" name="Oval 8">
            <a:extLst>
              <a:ext uri="{FF2B5EF4-FFF2-40B4-BE49-F238E27FC236}">
                <a16:creationId xmlns:a16="http://schemas.microsoft.com/office/drawing/2014/main" id="{310A7A4B-3064-433A-A729-329C4D1B2D61}"/>
              </a:ext>
            </a:extLst>
          </p:cNvPr>
          <p:cNvSpPr/>
          <p:nvPr/>
        </p:nvSpPr>
        <p:spPr bwMode="auto">
          <a:xfrm>
            <a:off x="65088" y="2959100"/>
            <a:ext cx="128587" cy="127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0070C0"/>
              </a:solidFill>
              <a:latin typeface="DM Sans" pitchFamily="2" charset="0"/>
            </a:endParaRPr>
          </a:p>
        </p:txBody>
      </p:sp>
      <p:sp>
        <p:nvSpPr>
          <p:cNvPr id="10" name="Rectangle 144">
            <a:extLst>
              <a:ext uri="{FF2B5EF4-FFF2-40B4-BE49-F238E27FC236}">
                <a16:creationId xmlns:a16="http://schemas.microsoft.com/office/drawing/2014/main" id="{C44D72DB-2E8E-4345-848D-F5F7C3371C35}"/>
              </a:ext>
            </a:extLst>
          </p:cNvPr>
          <p:cNvSpPr>
            <a:spLocks noChangeArrowheads="1"/>
          </p:cNvSpPr>
          <p:nvPr/>
        </p:nvSpPr>
        <p:spPr bwMode="auto">
          <a:xfrm>
            <a:off x="-112713" y="1739900"/>
            <a:ext cx="184151" cy="307975"/>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endParaRPr lang="en-US" altLang="en-US" sz="1400">
              <a:solidFill>
                <a:schemeClr val="bg1"/>
              </a:solidFill>
              <a:latin typeface="DM Sans" pitchFamily="2" charset="0"/>
            </a:endParaRPr>
          </a:p>
        </p:txBody>
      </p:sp>
      <p:sp>
        <p:nvSpPr>
          <p:cNvPr id="11" name="Rectangle 145">
            <a:extLst>
              <a:ext uri="{FF2B5EF4-FFF2-40B4-BE49-F238E27FC236}">
                <a16:creationId xmlns:a16="http://schemas.microsoft.com/office/drawing/2014/main" id="{3BDC39E9-BCA1-4F26-A661-DFD8CF9C78AB}"/>
              </a:ext>
            </a:extLst>
          </p:cNvPr>
          <p:cNvSpPr>
            <a:spLocks noChangeArrowheads="1"/>
          </p:cNvSpPr>
          <p:nvPr/>
        </p:nvSpPr>
        <p:spPr bwMode="auto">
          <a:xfrm>
            <a:off x="223838" y="2132013"/>
            <a:ext cx="2185214" cy="307777"/>
          </a:xfrm>
          <a:prstGeom prst="rect">
            <a:avLst/>
          </a:prstGeom>
          <a:noFill/>
          <a:ln>
            <a:noFill/>
          </a:ln>
          <a:extLst>
            <a:ext uri="{909E8E84-426E-40dd-AFC4-6F175D3DCCD1}"/>
            <a:ext uri="{91240B29-F687-4f45-9708-019B960494DF}"/>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To Keep Data Persistent</a:t>
            </a:r>
          </a:p>
        </p:txBody>
      </p:sp>
      <p:sp>
        <p:nvSpPr>
          <p:cNvPr id="12" name="Rectangle 146">
            <a:extLst>
              <a:ext uri="{FF2B5EF4-FFF2-40B4-BE49-F238E27FC236}">
                <a16:creationId xmlns:a16="http://schemas.microsoft.com/office/drawing/2014/main" id="{0E2B4606-B721-45AF-8AAB-22788E2EF519}"/>
              </a:ext>
            </a:extLst>
          </p:cNvPr>
          <p:cNvSpPr>
            <a:spLocks noChangeArrowheads="1"/>
          </p:cNvSpPr>
          <p:nvPr/>
        </p:nvSpPr>
        <p:spPr bwMode="auto">
          <a:xfrm>
            <a:off x="223838" y="2428875"/>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Share Data Between Host and Container</a:t>
            </a:r>
          </a:p>
        </p:txBody>
      </p:sp>
      <p:sp>
        <p:nvSpPr>
          <p:cNvPr id="13" name="Rectangle 147">
            <a:extLst>
              <a:ext uri="{FF2B5EF4-FFF2-40B4-BE49-F238E27FC236}">
                <a16:creationId xmlns:a16="http://schemas.microsoft.com/office/drawing/2014/main" id="{D98ED6EF-070E-4D4C-81DD-9ECC4984E133}"/>
              </a:ext>
            </a:extLst>
          </p:cNvPr>
          <p:cNvSpPr>
            <a:spLocks noChangeArrowheads="1"/>
          </p:cNvSpPr>
          <p:nvPr/>
        </p:nvSpPr>
        <p:spPr bwMode="auto">
          <a:xfrm>
            <a:off x="223838" y="2887663"/>
            <a:ext cx="2365375" cy="523875"/>
          </a:xfrm>
          <a:prstGeom prst="rect">
            <a:avLst/>
          </a:prstGeom>
          <a:noFill/>
          <a:ln>
            <a:noFill/>
          </a:ln>
          <a:extLst>
            <a:ext uri="{909E8E84-426E-40dd-AFC4-6F175D3DCCD1}"/>
            <a:ext uri="{91240B29-F687-4f45-9708-019B960494DF}"/>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defRPr/>
            </a:pPr>
            <a:r>
              <a:rPr lang="en-US" altLang="en-US" sz="1400" dirty="0">
                <a:solidFill>
                  <a:schemeClr val="bg1"/>
                </a:solidFill>
                <a:latin typeface="DM Sans" pitchFamily="2" charset="0"/>
              </a:rPr>
              <a:t>Share Data With Other Containers</a:t>
            </a:r>
          </a:p>
        </p:txBody>
      </p:sp>
      <p:graphicFrame>
        <p:nvGraphicFramePr>
          <p:cNvPr id="2" name="Diagram 1">
            <a:extLst>
              <a:ext uri="{FF2B5EF4-FFF2-40B4-BE49-F238E27FC236}">
                <a16:creationId xmlns:a16="http://schemas.microsoft.com/office/drawing/2014/main" id="{996335C6-6E03-4DF8-89D1-2BC048596097}"/>
              </a:ext>
            </a:extLst>
          </p:cNvPr>
          <p:cNvGraphicFramePr/>
          <p:nvPr>
            <p:extLst>
              <p:ext uri="{D42A27DB-BD31-4B8C-83A1-F6EECF244321}">
                <p14:modId xmlns:p14="http://schemas.microsoft.com/office/powerpoint/2010/main" val="1079575055"/>
              </p:ext>
            </p:extLst>
          </p:nvPr>
        </p:nvGraphicFramePr>
        <p:xfrm>
          <a:off x="2718830" y="85589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41"/>
  <p:tag name="THINKCELLPRESENTATIONDONOTDELETE" val="&lt;?xml version=&quot;1.0&quot; encoding=&quot;UTF-16&quot; standalone=&quot;yes&quot;?&gt;&#10;&lt;root reqver=&quot;21047&quot;&gt;&lt;version val=&quot;23248&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m/%#d/%Y&lt;/m_strFormatTime&gt;&lt;/m_precDefaultDate&gt;&lt;m_precDefaultYear/&gt;&lt;m_precDefaultQuarter/&gt;&lt;m_precDefaultMonth/&gt;&lt;m_precDefaultWeek/&gt;&lt;m_precDefaultDay/&gt;&lt;m_mruColor&gt;&lt;m_vecMRU length=&quot;0&quot;/&gt;&lt;/m_mruColor&gt;&lt;m_eweekdayFirstOfWeek val=&quot;1&quot;/&gt;&lt;m_eweekdayFirstOfWorkweek val=&quot;2&quot;/&gt;&lt;m_eweekdayFirstOfWeekend val=&quot;7&quot;/&gt;&lt;/CPresentation&gt;&lt;/root&gt;"/>
</p:tagLst>
</file>

<file path=ppt/theme/theme1.xml><?xml version="1.0" encoding="utf-8"?>
<a:theme xmlns:a="http://schemas.openxmlformats.org/drawingml/2006/main" name="GUV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48875</TotalTime>
  <Words>9144</Words>
  <Application>Microsoft Office PowerPoint</Application>
  <PresentationFormat>On-screen Show (16:9)</PresentationFormat>
  <Paragraphs>1218</Paragraphs>
  <Slides>132</Slides>
  <Notes>22</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GUVI</vt:lpstr>
      <vt:lpstr>Unit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vardhan</dc:creator>
  <cp:lastModifiedBy>Arun balaji</cp:lastModifiedBy>
  <cp:revision>664</cp:revision>
  <cp:lastPrinted>2012-04-13T15:38:33Z</cp:lastPrinted>
  <dcterms:created xsi:type="dcterms:W3CDTF">2012-05-02T14:03:12Z</dcterms:created>
  <dcterms:modified xsi:type="dcterms:W3CDTF">2025-01-12T02:29:14Z</dcterms:modified>
</cp:coreProperties>
</file>